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82" r:id="rId4"/>
    <p:sldId id="280" r:id="rId5"/>
    <p:sldId id="283" r:id="rId6"/>
    <p:sldId id="288" r:id="rId7"/>
    <p:sldId id="281" r:id="rId8"/>
    <p:sldId id="284" r:id="rId9"/>
    <p:sldId id="290" r:id="rId10"/>
    <p:sldId id="289" r:id="rId11"/>
    <p:sldId id="285" r:id="rId12"/>
    <p:sldId id="286" r:id="rId13"/>
    <p:sldId id="287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D7D31"/>
    <a:srgbClr val="A5A5A5"/>
    <a:srgbClr val="5B9BD5"/>
    <a:srgbClr val="70AD47"/>
    <a:srgbClr val="44546A"/>
    <a:srgbClr val="EB1E42"/>
    <a:srgbClr val="05ACC7"/>
    <a:srgbClr val="86680D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0A59-D362-8ECB-0693-C6BD12BC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6890D-5044-2F9E-2424-ACAB2153F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2831F-8603-05E3-C6AA-96CE404F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0983E-E147-0BA9-B02A-C36738DFC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B4DE6-34BC-B2F6-C401-786E4624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66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E49C-93A7-A4A8-F896-2C5B7A63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895E6-7224-6109-D335-F252B608C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F29AC-163C-8339-2B49-56A37F10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B15F2-EF65-1545-C895-59489E56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21DAF-C658-7E9A-07D5-6590D9068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3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EACF4C-1999-3107-1A81-D12B51BE9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7189D-FDEF-76A1-8E9F-BBCAF7E72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35F7A-9581-CE52-BE2A-311C71AF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BA812-96F6-A87F-BAD6-7923F7B34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0DF2-D788-2A70-F6A2-EE9AB7E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90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E001-1B8A-0D3F-C51F-455583D6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8AD5B-1EBF-92C3-C628-F4C22F9D6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4A3D-0D4C-FBFA-7B51-C8C51B28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048DB-B160-D1C7-AFB6-9264C1F1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663B3-F9AE-2B56-39BF-80A343A0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93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5445-E5F8-8474-AE0D-1054CB1C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16862-523D-25F0-7B79-9727B56C7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7DE10-E8B8-B7B2-141E-6F3A9263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D0FDF-2B08-3574-8B9A-3CC4AC3F8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4DE59-BCF5-BD1F-C41E-D1822609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13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7693-948A-70C3-67B3-C8683590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9023-10E4-A7C1-2844-E9FF44330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8ED-1265-4400-F6F3-5DE2F931F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CF3E7-7855-A05A-54A8-15DD954C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51F8D-C32D-F510-6E51-27C3477F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3FB78-EE1D-F344-7EAD-EE0F3AFD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2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697B-F836-9DA3-087C-4D637B5B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31990-169D-B35F-0D74-F1A65DC3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44D4B-70AF-98C2-90DB-95D803596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7EC85-63FC-861C-86BB-CC6410EFF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DEFC3-908E-E327-28ED-6170DE449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A40487-5C2A-82E4-7694-DE0CDA77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36EBB-4D73-48DE-8A4D-6FC63775E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A6C9B-877F-031A-251C-3BE88ED5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19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770E-E893-6F49-7AB0-37B5B331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EF0FF-2BEF-AA88-0BAB-D8768555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C9D2E-CAA7-07DE-6402-4BAAED6C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27265-FE08-4796-EC93-5FF257CD9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99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98EA4-5A51-C131-D7B0-2D852D98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AC95E-8D3E-6E8F-F321-6910B14D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0D46B-6BA2-62CE-FF32-C28D9FBF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33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89CF-4F4B-5460-E763-0A61F483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B5A49-0AA3-28C1-33F6-B13984577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31C42-7E1C-30E2-6FCA-9511E6B76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FA62-C101-8D04-A580-525847E2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D5F0A-0ECC-0500-6F93-CB17F614D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38D12-8CA6-2FDE-AB36-FDDE33D3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17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88CC-7AFD-141A-7F59-4F43ECB0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95663-EA03-1278-ADC6-1FD921538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B0DE3-42C1-57B8-0D83-683C25EA1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2D590-7BC2-A499-345B-D609DBE7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1DD9E-984A-F300-1C88-166E8B3F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D9D9E-8AB2-0943-880A-E6C111CB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02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34C2E-6EF1-9061-5038-6415CD7A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5BD9F-F905-CEB7-3507-0FCF1E3F4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09F04-D31E-5B64-75E6-CD14A05C4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38EB4-1015-464D-B388-CE6A03EA0B99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B376C-F114-F890-9D6B-E11E419FF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BE30E-1676-D751-7049-74D55F82C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9E6F0-164F-4FC2-88A0-52B3BA442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07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argetstudy.com/university/53914/chandigarh-university/" TargetMode="Externa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8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hyperlink" Target="https://creativecommons.org/licenses/by/3.0/" TargetMode="External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hyperlink" Target="https://en.futuroprossimo.it/2020/07/come-avere-uno-sviluppo-tecnologico-infinito-in-un-mondo-finito/" TargetMode="External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89.svg"/><Relationship Id="rId3" Type="http://schemas.openxmlformats.org/officeDocument/2006/relationships/hyperlink" Target="https://open-stand.org/news/" TargetMode="External"/><Relationship Id="rId7" Type="http://schemas.openxmlformats.org/officeDocument/2006/relationships/image" Target="../media/image85.svg"/><Relationship Id="rId12" Type="http://schemas.openxmlformats.org/officeDocument/2006/relationships/image" Target="../media/image47.png"/><Relationship Id="rId17" Type="http://schemas.openxmlformats.org/officeDocument/2006/relationships/image" Target="../media/image91.svg"/><Relationship Id="rId2" Type="http://schemas.openxmlformats.org/officeDocument/2006/relationships/image" Target="../media/image81.jp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8.svg"/><Relationship Id="rId5" Type="http://schemas.openxmlformats.org/officeDocument/2006/relationships/image" Target="../media/image83.svg"/><Relationship Id="rId15" Type="http://schemas.openxmlformats.org/officeDocument/2006/relationships/image" Target="../media/image90.sv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sv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www.ecointeligencia.com/2020/10/iot-realidad-smartcity/" TargetMode="External"/><Relationship Id="rId7" Type="http://schemas.openxmlformats.org/officeDocument/2006/relationships/image" Target="../media/image96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3" Type="http://schemas.openxmlformats.org/officeDocument/2006/relationships/hyperlink" Target="https://policyoptions.irpp.org/magazines/august-2020/covid-19-and-the-future-of-public-sector-work-surveillance/" TargetMode="External"/><Relationship Id="rId7" Type="http://schemas.openxmlformats.org/officeDocument/2006/relationships/image" Target="../media/image105.svg"/><Relationship Id="rId12" Type="http://schemas.openxmlformats.org/officeDocument/2006/relationships/image" Target="../media/image110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103.sv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networkworld.com/article/3254185/internet-of-things/tips-for-securing-iot-on-your-network.html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hyperlink" Target="https://www.elektronikpraxis.vogel.de/so-funktioniert-lte-narrowband-iot-a-665905/" TargetMode="External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3.jp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hyperlink" Target="https://analytics-news.jp/info/article.html?oid=6447" TargetMode="External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8.jp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vefasan.blogspot.com/2021/05/example-of-iot-devices-iot-devices.html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www.srinsofttech.com/iot-solutions-internet-of-things.html" TargetMode="External"/><Relationship Id="rId7" Type="http://schemas.openxmlformats.org/officeDocument/2006/relationships/image" Target="../media/image50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3" Type="http://schemas.openxmlformats.org/officeDocument/2006/relationships/hyperlink" Target="https://www.swittons.com/how-the-pharma-industry-can-take-advantage-of-iot/" TargetMode="External"/><Relationship Id="rId21" Type="http://schemas.openxmlformats.org/officeDocument/2006/relationships/image" Target="../media/image73.svg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2" Type="http://schemas.openxmlformats.org/officeDocument/2006/relationships/image" Target="../media/image55.jp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24" Type="http://schemas.openxmlformats.org/officeDocument/2006/relationships/image" Target="../media/image76.png"/><Relationship Id="rId5" Type="http://schemas.openxmlformats.org/officeDocument/2006/relationships/image" Target="../media/image57.sv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10" Type="http://schemas.openxmlformats.org/officeDocument/2006/relationships/image" Target="../media/image62.png"/><Relationship Id="rId19" Type="http://schemas.openxmlformats.org/officeDocument/2006/relationships/image" Target="../media/image71.sv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videos/woman-withdraw-cash-atm-handheld-shot-4950791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rn.g2.com/what-is-information-technolog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68FC7C-6343-0171-85DB-05168370289F}"/>
              </a:ext>
            </a:extLst>
          </p:cNvPr>
          <p:cNvSpPr/>
          <p:nvPr/>
        </p:nvSpPr>
        <p:spPr>
          <a:xfrm>
            <a:off x="0" y="-45162"/>
            <a:ext cx="12192000" cy="6903162"/>
          </a:xfrm>
          <a:prstGeom prst="rect">
            <a:avLst/>
          </a:prstGeom>
          <a:gradFill flip="none" rotWithShape="1">
            <a:gsLst>
              <a:gs pos="0">
                <a:srgbClr val="FC0350">
                  <a:alpha val="84000"/>
                </a:srgbClr>
              </a:gs>
              <a:gs pos="100000">
                <a:srgbClr val="0000FF">
                  <a:alpha val="3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DAAB4E2-E80C-EC3E-3891-9C4FD4875806}"/>
              </a:ext>
            </a:extLst>
          </p:cNvPr>
          <p:cNvSpPr/>
          <p:nvPr/>
        </p:nvSpPr>
        <p:spPr>
          <a:xfrm>
            <a:off x="2870378" y="-45162"/>
            <a:ext cx="9321622" cy="6903161"/>
          </a:xfrm>
          <a:custGeom>
            <a:avLst/>
            <a:gdLst>
              <a:gd name="connsiteX0" fmla="*/ 4548062 w 9321622"/>
              <a:gd name="connsiteY0" fmla="*/ 0 h 6857999"/>
              <a:gd name="connsiteX1" fmla="*/ 9321622 w 9321622"/>
              <a:gd name="connsiteY1" fmla="*/ 0 h 6857999"/>
              <a:gd name="connsiteX2" fmla="*/ 9321622 w 9321622"/>
              <a:gd name="connsiteY2" fmla="*/ 6857999 h 6857999"/>
              <a:gd name="connsiteX3" fmla="*/ 188437 w 9321622"/>
              <a:gd name="connsiteY3" fmla="*/ 6857999 h 6857999"/>
              <a:gd name="connsiteX4" fmla="*/ 185720 w 9321622"/>
              <a:gd name="connsiteY4" fmla="*/ 6844418 h 6857999"/>
              <a:gd name="connsiteX5" fmla="*/ 182538 w 9321622"/>
              <a:gd name="connsiteY5" fmla="*/ 6784258 h 6857999"/>
              <a:gd name="connsiteX6" fmla="*/ 153041 w 9321622"/>
              <a:gd name="connsiteY6" fmla="*/ 6695768 h 6857999"/>
              <a:gd name="connsiteX7" fmla="*/ 64551 w 9321622"/>
              <a:gd name="connsiteY7" fmla="*/ 6681019 h 6857999"/>
              <a:gd name="connsiteX8" fmla="*/ 20306 w 9321622"/>
              <a:gd name="connsiteY8" fmla="*/ 6666271 h 6857999"/>
              <a:gd name="connsiteX9" fmla="*/ 35054 w 9321622"/>
              <a:gd name="connsiteY9" fmla="*/ 6445045 h 6857999"/>
              <a:gd name="connsiteX10" fmla="*/ 123545 w 9321622"/>
              <a:gd name="connsiteY10" fmla="*/ 6400800 h 6857999"/>
              <a:gd name="connsiteX11" fmla="*/ 167790 w 9321622"/>
              <a:gd name="connsiteY11" fmla="*/ 6356555 h 6857999"/>
              <a:gd name="connsiteX12" fmla="*/ 241532 w 9321622"/>
              <a:gd name="connsiteY12" fmla="*/ 6312310 h 6857999"/>
              <a:gd name="connsiteX13" fmla="*/ 271028 w 9321622"/>
              <a:gd name="connsiteY13" fmla="*/ 6268065 h 6857999"/>
              <a:gd name="connsiteX14" fmla="*/ 359519 w 9321622"/>
              <a:gd name="connsiteY14" fmla="*/ 6164826 h 6857999"/>
              <a:gd name="connsiteX15" fmla="*/ 403764 w 9321622"/>
              <a:gd name="connsiteY15" fmla="*/ 6105832 h 6857999"/>
              <a:gd name="connsiteX16" fmla="*/ 507003 w 9321622"/>
              <a:gd name="connsiteY16" fmla="*/ 6061587 h 6857999"/>
              <a:gd name="connsiteX17" fmla="*/ 890461 w 9321622"/>
              <a:gd name="connsiteY17" fmla="*/ 6032090 h 6857999"/>
              <a:gd name="connsiteX18" fmla="*/ 1037945 w 9321622"/>
              <a:gd name="connsiteY18" fmla="*/ 5973097 h 6857999"/>
              <a:gd name="connsiteX19" fmla="*/ 964203 w 9321622"/>
              <a:gd name="connsiteY19" fmla="*/ 5884606 h 6857999"/>
              <a:gd name="connsiteX20" fmla="*/ 933586 w 9321622"/>
              <a:gd name="connsiteY20" fmla="*/ 5839452 h 6857999"/>
              <a:gd name="connsiteX21" fmla="*/ 941072 w 9321622"/>
              <a:gd name="connsiteY21" fmla="*/ 5846058 h 6857999"/>
              <a:gd name="connsiteX22" fmla="*/ 948516 w 9321622"/>
              <a:gd name="connsiteY22" fmla="*/ 5853316 h 6857999"/>
              <a:gd name="connsiteX23" fmla="*/ 944308 w 9321622"/>
              <a:gd name="connsiteY23" fmla="*/ 5848914 h 6857999"/>
              <a:gd name="connsiteX24" fmla="*/ 941072 w 9321622"/>
              <a:gd name="connsiteY24" fmla="*/ 5846058 h 6857999"/>
              <a:gd name="connsiteX25" fmla="*/ 925793 w 9321622"/>
              <a:gd name="connsiteY25" fmla="*/ 5831160 h 6857999"/>
              <a:gd name="connsiteX26" fmla="*/ 875712 w 9321622"/>
              <a:gd name="connsiteY26" fmla="*/ 5781368 h 6857999"/>
              <a:gd name="connsiteX27" fmla="*/ 1185428 w 9321622"/>
              <a:gd name="connsiteY27" fmla="*/ 5737123 h 6857999"/>
              <a:gd name="connsiteX28" fmla="*/ 1273919 w 9321622"/>
              <a:gd name="connsiteY28" fmla="*/ 5692877 h 6857999"/>
              <a:gd name="connsiteX29" fmla="*/ 1273919 w 9321622"/>
              <a:gd name="connsiteY29" fmla="*/ 5589639 h 6857999"/>
              <a:gd name="connsiteX30" fmla="*/ 1288667 w 9321622"/>
              <a:gd name="connsiteY30" fmla="*/ 5545394 h 6857999"/>
              <a:gd name="connsiteX31" fmla="*/ 1347661 w 9321622"/>
              <a:gd name="connsiteY31" fmla="*/ 5456903 h 6857999"/>
              <a:gd name="connsiteX32" fmla="*/ 1391906 w 9321622"/>
              <a:gd name="connsiteY32" fmla="*/ 5427406 h 6857999"/>
              <a:gd name="connsiteX33" fmla="*/ 1509893 w 9321622"/>
              <a:gd name="connsiteY33" fmla="*/ 5397910 h 6857999"/>
              <a:gd name="connsiteX34" fmla="*/ 1568887 w 9321622"/>
              <a:gd name="connsiteY34" fmla="*/ 5383161 h 6857999"/>
              <a:gd name="connsiteX35" fmla="*/ 1672125 w 9321622"/>
              <a:gd name="connsiteY35" fmla="*/ 5324168 h 6857999"/>
              <a:gd name="connsiteX36" fmla="*/ 1745867 w 9321622"/>
              <a:gd name="connsiteY36" fmla="*/ 5294671 h 6857999"/>
              <a:gd name="connsiteX37" fmla="*/ 1790112 w 9321622"/>
              <a:gd name="connsiteY37" fmla="*/ 5279923 h 6857999"/>
              <a:gd name="connsiteX38" fmla="*/ 1834357 w 9321622"/>
              <a:gd name="connsiteY38" fmla="*/ 5250426 h 6857999"/>
              <a:gd name="connsiteX39" fmla="*/ 1878603 w 9321622"/>
              <a:gd name="connsiteY39" fmla="*/ 5235677 h 6857999"/>
              <a:gd name="connsiteX40" fmla="*/ 1922849 w 9321622"/>
              <a:gd name="connsiteY40" fmla="*/ 5191432 h 6857999"/>
              <a:gd name="connsiteX41" fmla="*/ 2011338 w 9321622"/>
              <a:gd name="connsiteY41" fmla="*/ 5161935 h 6857999"/>
              <a:gd name="connsiteX42" fmla="*/ 2070333 w 9321622"/>
              <a:gd name="connsiteY42" fmla="*/ 5132439 h 6857999"/>
              <a:gd name="connsiteX43" fmla="*/ 2114577 w 9321622"/>
              <a:gd name="connsiteY43" fmla="*/ 5117690 h 6857999"/>
              <a:gd name="connsiteX44" fmla="*/ 2144074 w 9321622"/>
              <a:gd name="connsiteY44" fmla="*/ 5058697 h 6857999"/>
              <a:gd name="connsiteX45" fmla="*/ 2173570 w 9321622"/>
              <a:gd name="connsiteY45" fmla="*/ 5014452 h 6857999"/>
              <a:gd name="connsiteX46" fmla="*/ 2203067 w 9321622"/>
              <a:gd name="connsiteY46" fmla="*/ 4970206 h 6857999"/>
              <a:gd name="connsiteX47" fmla="*/ 2262061 w 9321622"/>
              <a:gd name="connsiteY47" fmla="*/ 4881716 h 6857999"/>
              <a:gd name="connsiteX48" fmla="*/ 2262061 w 9321622"/>
              <a:gd name="connsiteY48" fmla="*/ 4689987 h 6857999"/>
              <a:gd name="connsiteX49" fmla="*/ 2203067 w 9321622"/>
              <a:gd name="connsiteY49" fmla="*/ 4601497 h 6857999"/>
              <a:gd name="connsiteX50" fmla="*/ 2188319 w 9321622"/>
              <a:gd name="connsiteY50" fmla="*/ 4468761 h 6857999"/>
              <a:gd name="connsiteX51" fmla="*/ 2203067 w 9321622"/>
              <a:gd name="connsiteY51" fmla="*/ 4424516 h 6857999"/>
              <a:gd name="connsiteX52" fmla="*/ 2232565 w 9321622"/>
              <a:gd name="connsiteY52" fmla="*/ 4306529 h 6857999"/>
              <a:gd name="connsiteX53" fmla="*/ 2306306 w 9321622"/>
              <a:gd name="connsiteY53" fmla="*/ 4188542 h 6857999"/>
              <a:gd name="connsiteX54" fmla="*/ 2335803 w 9321622"/>
              <a:gd name="connsiteY54" fmla="*/ 4085303 h 6857999"/>
              <a:gd name="connsiteX55" fmla="*/ 2424293 w 9321622"/>
              <a:gd name="connsiteY55" fmla="*/ 4055806 h 6857999"/>
              <a:gd name="connsiteX56" fmla="*/ 2542280 w 9321622"/>
              <a:gd name="connsiteY56" fmla="*/ 4026310 h 6857999"/>
              <a:gd name="connsiteX57" fmla="*/ 2630770 w 9321622"/>
              <a:gd name="connsiteY57" fmla="*/ 3996813 h 6857999"/>
              <a:gd name="connsiteX58" fmla="*/ 2734009 w 9321622"/>
              <a:gd name="connsiteY58" fmla="*/ 3967316 h 6857999"/>
              <a:gd name="connsiteX59" fmla="*/ 2763506 w 9321622"/>
              <a:gd name="connsiteY59" fmla="*/ 3923071 h 6857999"/>
              <a:gd name="connsiteX60" fmla="*/ 2866745 w 9321622"/>
              <a:gd name="connsiteY60" fmla="*/ 3790335 h 6857999"/>
              <a:gd name="connsiteX61" fmla="*/ 2881493 w 9321622"/>
              <a:gd name="connsiteY61" fmla="*/ 3731342 h 6857999"/>
              <a:gd name="connsiteX62" fmla="*/ 2925739 w 9321622"/>
              <a:gd name="connsiteY62" fmla="*/ 3701845 h 6857999"/>
              <a:gd name="connsiteX63" fmla="*/ 2940487 w 9321622"/>
              <a:gd name="connsiteY63" fmla="*/ 3377381 h 6857999"/>
              <a:gd name="connsiteX64" fmla="*/ 2955235 w 9321622"/>
              <a:gd name="connsiteY64" fmla="*/ 3274142 h 6857999"/>
              <a:gd name="connsiteX65" fmla="*/ 2969983 w 9321622"/>
              <a:gd name="connsiteY65" fmla="*/ 3229897 h 6857999"/>
              <a:gd name="connsiteX66" fmla="*/ 2955235 w 9321622"/>
              <a:gd name="connsiteY66" fmla="*/ 3185652 h 6857999"/>
              <a:gd name="connsiteX67" fmla="*/ 2910990 w 9321622"/>
              <a:gd name="connsiteY67" fmla="*/ 3156155 h 6857999"/>
              <a:gd name="connsiteX68" fmla="*/ 2881493 w 9321622"/>
              <a:gd name="connsiteY68" fmla="*/ 3111910 h 6857999"/>
              <a:gd name="connsiteX69" fmla="*/ 2822500 w 9321622"/>
              <a:gd name="connsiteY69" fmla="*/ 3023419 h 6857999"/>
              <a:gd name="connsiteX70" fmla="*/ 2807751 w 9321622"/>
              <a:gd name="connsiteY70" fmla="*/ 2979174 h 6857999"/>
              <a:gd name="connsiteX71" fmla="*/ 2763506 w 9321622"/>
              <a:gd name="connsiteY71" fmla="*/ 2846439 h 6857999"/>
              <a:gd name="connsiteX72" fmla="*/ 2704512 w 9321622"/>
              <a:gd name="connsiteY72" fmla="*/ 2757948 h 6857999"/>
              <a:gd name="connsiteX73" fmla="*/ 2630770 w 9321622"/>
              <a:gd name="connsiteY73" fmla="*/ 2698955 h 6857999"/>
              <a:gd name="connsiteX74" fmla="*/ 2645519 w 9321622"/>
              <a:gd name="connsiteY74" fmla="*/ 2654710 h 6857999"/>
              <a:gd name="connsiteX75" fmla="*/ 2689764 w 9321622"/>
              <a:gd name="connsiteY75" fmla="*/ 2625213 h 6857999"/>
              <a:gd name="connsiteX76" fmla="*/ 2704512 w 9321622"/>
              <a:gd name="connsiteY76" fmla="*/ 2580968 h 6857999"/>
              <a:gd name="connsiteX77" fmla="*/ 2704512 w 9321622"/>
              <a:gd name="connsiteY77" fmla="*/ 2344994 h 6857999"/>
              <a:gd name="connsiteX78" fmla="*/ 2675016 w 9321622"/>
              <a:gd name="connsiteY78" fmla="*/ 2300748 h 6857999"/>
              <a:gd name="connsiteX79" fmla="*/ 2630770 w 9321622"/>
              <a:gd name="connsiteY79" fmla="*/ 2286000 h 6857999"/>
              <a:gd name="connsiteX80" fmla="*/ 2527532 w 9321622"/>
              <a:gd name="connsiteY80" fmla="*/ 2153265 h 6857999"/>
              <a:gd name="connsiteX81" fmla="*/ 2512783 w 9321622"/>
              <a:gd name="connsiteY81" fmla="*/ 2079523 h 6857999"/>
              <a:gd name="connsiteX82" fmla="*/ 2498035 w 9321622"/>
              <a:gd name="connsiteY82" fmla="*/ 1946787 h 6857999"/>
              <a:gd name="connsiteX83" fmla="*/ 2586525 w 9321622"/>
              <a:gd name="connsiteY83" fmla="*/ 1887794 h 6857999"/>
              <a:gd name="connsiteX84" fmla="*/ 2616022 w 9321622"/>
              <a:gd name="connsiteY84" fmla="*/ 1843548 h 6857999"/>
              <a:gd name="connsiteX85" fmla="*/ 2704512 w 9321622"/>
              <a:gd name="connsiteY85" fmla="*/ 1799303 h 6857999"/>
              <a:gd name="connsiteX86" fmla="*/ 2793003 w 9321622"/>
              <a:gd name="connsiteY86" fmla="*/ 1769806 h 6857999"/>
              <a:gd name="connsiteX87" fmla="*/ 2778254 w 9321622"/>
              <a:gd name="connsiteY87" fmla="*/ 1814052 h 6857999"/>
              <a:gd name="connsiteX88" fmla="*/ 2763506 w 9321622"/>
              <a:gd name="connsiteY88" fmla="*/ 2079523 h 6857999"/>
              <a:gd name="connsiteX89" fmla="*/ 2851996 w 9321622"/>
              <a:gd name="connsiteY89" fmla="*/ 2050026 h 6857999"/>
              <a:gd name="connsiteX90" fmla="*/ 2910990 w 9321622"/>
              <a:gd name="connsiteY90" fmla="*/ 2035277 h 6857999"/>
              <a:gd name="connsiteX91" fmla="*/ 2999481 w 9321622"/>
              <a:gd name="connsiteY91" fmla="*/ 2005781 h 6857999"/>
              <a:gd name="connsiteX92" fmla="*/ 3058474 w 9321622"/>
              <a:gd name="connsiteY92" fmla="*/ 1991032 h 6857999"/>
              <a:gd name="connsiteX93" fmla="*/ 3102719 w 9321622"/>
              <a:gd name="connsiteY93" fmla="*/ 1946787 h 6857999"/>
              <a:gd name="connsiteX94" fmla="*/ 3146965 w 9321622"/>
              <a:gd name="connsiteY94" fmla="*/ 1917290 h 6857999"/>
              <a:gd name="connsiteX95" fmla="*/ 3294449 w 9321622"/>
              <a:gd name="connsiteY95" fmla="*/ 1740310 h 6857999"/>
              <a:gd name="connsiteX96" fmla="*/ 3323945 w 9321622"/>
              <a:gd name="connsiteY96" fmla="*/ 1622323 h 6857999"/>
              <a:gd name="connsiteX97" fmla="*/ 3353441 w 9321622"/>
              <a:gd name="connsiteY97" fmla="*/ 1578077 h 6857999"/>
              <a:gd name="connsiteX98" fmla="*/ 3397687 w 9321622"/>
              <a:gd name="connsiteY98" fmla="*/ 1563329 h 6857999"/>
              <a:gd name="connsiteX99" fmla="*/ 3441932 w 9321622"/>
              <a:gd name="connsiteY99" fmla="*/ 1533832 h 6857999"/>
              <a:gd name="connsiteX100" fmla="*/ 3530422 w 9321622"/>
              <a:gd name="connsiteY100" fmla="*/ 1504335 h 6857999"/>
              <a:gd name="connsiteX101" fmla="*/ 3604164 w 9321622"/>
              <a:gd name="connsiteY101" fmla="*/ 1430594 h 6857999"/>
              <a:gd name="connsiteX102" fmla="*/ 3633661 w 9321622"/>
              <a:gd name="connsiteY102" fmla="*/ 1297858 h 6857999"/>
              <a:gd name="connsiteX103" fmla="*/ 3618912 w 9321622"/>
              <a:gd name="connsiteY103" fmla="*/ 1253613 h 6857999"/>
              <a:gd name="connsiteX104" fmla="*/ 3604164 w 9321622"/>
              <a:gd name="connsiteY104" fmla="*/ 1150374 h 6857999"/>
              <a:gd name="connsiteX105" fmla="*/ 3545170 w 9321622"/>
              <a:gd name="connsiteY105" fmla="*/ 1061884 h 6857999"/>
              <a:gd name="connsiteX106" fmla="*/ 3530422 w 9321622"/>
              <a:gd name="connsiteY106" fmla="*/ 914400 h 6857999"/>
              <a:gd name="connsiteX107" fmla="*/ 3736899 w 9321622"/>
              <a:gd name="connsiteY107" fmla="*/ 870155 h 6857999"/>
              <a:gd name="connsiteX108" fmla="*/ 3781145 w 9321622"/>
              <a:gd name="connsiteY108" fmla="*/ 899652 h 6857999"/>
              <a:gd name="connsiteX109" fmla="*/ 3884383 w 9321622"/>
              <a:gd name="connsiteY109" fmla="*/ 943897 h 6857999"/>
              <a:gd name="connsiteX110" fmla="*/ 3928628 w 9321622"/>
              <a:gd name="connsiteY110" fmla="*/ 958645 h 6857999"/>
              <a:gd name="connsiteX111" fmla="*/ 3958125 w 9321622"/>
              <a:gd name="connsiteY111" fmla="*/ 914400 h 6857999"/>
              <a:gd name="connsiteX112" fmla="*/ 4031867 w 9321622"/>
              <a:gd name="connsiteY112" fmla="*/ 781665 h 6857999"/>
              <a:gd name="connsiteX113" fmla="*/ 4090861 w 9321622"/>
              <a:gd name="connsiteY113" fmla="*/ 693174 h 6857999"/>
              <a:gd name="connsiteX114" fmla="*/ 4120357 w 9321622"/>
              <a:gd name="connsiteY114" fmla="*/ 545690 h 6857999"/>
              <a:gd name="connsiteX115" fmla="*/ 4090861 w 9321622"/>
              <a:gd name="connsiteY115" fmla="*/ 294968 h 6857999"/>
              <a:gd name="connsiteX116" fmla="*/ 4105609 w 9321622"/>
              <a:gd name="connsiteY116" fmla="*/ 250723 h 6857999"/>
              <a:gd name="connsiteX117" fmla="*/ 4135106 w 9321622"/>
              <a:gd name="connsiteY117" fmla="*/ 206477 h 6857999"/>
              <a:gd name="connsiteX118" fmla="*/ 4223596 w 9321622"/>
              <a:gd name="connsiteY118" fmla="*/ 147484 h 6857999"/>
              <a:gd name="connsiteX119" fmla="*/ 4253093 w 9321622"/>
              <a:gd name="connsiteY119" fmla="*/ 103239 h 6857999"/>
              <a:gd name="connsiteX120" fmla="*/ 4297338 w 9321622"/>
              <a:gd name="connsiteY120" fmla="*/ 8849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9321622" h="6857999">
                <a:moveTo>
                  <a:pt x="4548062" y="0"/>
                </a:moveTo>
                <a:lnTo>
                  <a:pt x="9321622" y="0"/>
                </a:lnTo>
                <a:lnTo>
                  <a:pt x="9321622" y="6857999"/>
                </a:lnTo>
                <a:lnTo>
                  <a:pt x="188437" y="6857999"/>
                </a:lnTo>
                <a:lnTo>
                  <a:pt x="185720" y="6844418"/>
                </a:lnTo>
                <a:cubicBezTo>
                  <a:pt x="184659" y="6824365"/>
                  <a:pt x="184996" y="6803923"/>
                  <a:pt x="182538" y="6784258"/>
                </a:cubicBezTo>
                <a:cubicBezTo>
                  <a:pt x="178681" y="6753406"/>
                  <a:pt x="162873" y="6725265"/>
                  <a:pt x="153041" y="6695768"/>
                </a:cubicBezTo>
                <a:cubicBezTo>
                  <a:pt x="123544" y="6690852"/>
                  <a:pt x="93742" y="6687506"/>
                  <a:pt x="64551" y="6681019"/>
                </a:cubicBezTo>
                <a:cubicBezTo>
                  <a:pt x="49375" y="6677647"/>
                  <a:pt x="26080" y="6680705"/>
                  <a:pt x="20306" y="6666271"/>
                </a:cubicBezTo>
                <a:cubicBezTo>
                  <a:pt x="-19364" y="6567096"/>
                  <a:pt x="6487" y="6530746"/>
                  <a:pt x="35054" y="6445045"/>
                </a:cubicBezTo>
                <a:cubicBezTo>
                  <a:pt x="79398" y="6430264"/>
                  <a:pt x="85424" y="6432567"/>
                  <a:pt x="123545" y="6400800"/>
                </a:cubicBezTo>
                <a:cubicBezTo>
                  <a:pt x="139568" y="6387448"/>
                  <a:pt x="151104" y="6369069"/>
                  <a:pt x="167790" y="6356555"/>
                </a:cubicBezTo>
                <a:cubicBezTo>
                  <a:pt x="190723" y="6339356"/>
                  <a:pt x="219767" y="6330965"/>
                  <a:pt x="241532" y="6312310"/>
                </a:cubicBezTo>
                <a:cubicBezTo>
                  <a:pt x="254990" y="6300775"/>
                  <a:pt x="259955" y="6281906"/>
                  <a:pt x="271028" y="6268065"/>
                </a:cubicBezTo>
                <a:cubicBezTo>
                  <a:pt x="299342" y="6232672"/>
                  <a:pt x="330818" y="6199905"/>
                  <a:pt x="359519" y="6164826"/>
                </a:cubicBezTo>
                <a:cubicBezTo>
                  <a:pt x="375084" y="6145802"/>
                  <a:pt x="385101" y="6121829"/>
                  <a:pt x="403764" y="6105832"/>
                </a:cubicBezTo>
                <a:cubicBezTo>
                  <a:pt x="426961" y="6085949"/>
                  <a:pt x="477044" y="6071573"/>
                  <a:pt x="507003" y="6061587"/>
                </a:cubicBezTo>
                <a:cubicBezTo>
                  <a:pt x="507980" y="6061517"/>
                  <a:pt x="871681" y="6036358"/>
                  <a:pt x="890461" y="6032090"/>
                </a:cubicBezTo>
                <a:cubicBezTo>
                  <a:pt x="942093" y="6020356"/>
                  <a:pt x="988784" y="5992761"/>
                  <a:pt x="1037945" y="5973097"/>
                </a:cubicBezTo>
                <a:cubicBezTo>
                  <a:pt x="964710" y="5863245"/>
                  <a:pt x="1058834" y="5998164"/>
                  <a:pt x="964203" y="5884606"/>
                </a:cubicBezTo>
                <a:cubicBezTo>
                  <a:pt x="922093" y="5834073"/>
                  <a:pt x="924044" y="5831845"/>
                  <a:pt x="933586" y="5839452"/>
                </a:cubicBezTo>
                <a:lnTo>
                  <a:pt x="941072" y="5846058"/>
                </a:lnTo>
                <a:lnTo>
                  <a:pt x="948516" y="5853316"/>
                </a:lnTo>
                <a:cubicBezTo>
                  <a:pt x="956346" y="5860775"/>
                  <a:pt x="951342" y="5855508"/>
                  <a:pt x="944308" y="5848914"/>
                </a:cubicBezTo>
                <a:lnTo>
                  <a:pt x="941072" y="5846058"/>
                </a:lnTo>
                <a:lnTo>
                  <a:pt x="925793" y="5831160"/>
                </a:lnTo>
                <a:cubicBezTo>
                  <a:pt x="914109" y="5819644"/>
                  <a:pt x="897866" y="5803521"/>
                  <a:pt x="875712" y="5781368"/>
                </a:cubicBezTo>
                <a:cubicBezTo>
                  <a:pt x="1040037" y="5766429"/>
                  <a:pt x="1028865" y="5773253"/>
                  <a:pt x="1185428" y="5737123"/>
                </a:cubicBezTo>
                <a:cubicBezTo>
                  <a:pt x="1208627" y="5731769"/>
                  <a:pt x="1259907" y="5713895"/>
                  <a:pt x="1273919" y="5692877"/>
                </a:cubicBezTo>
                <a:cubicBezTo>
                  <a:pt x="1320023" y="5623720"/>
                  <a:pt x="1273919" y="5649342"/>
                  <a:pt x="1273919" y="5589639"/>
                </a:cubicBezTo>
                <a:cubicBezTo>
                  <a:pt x="1273919" y="5574093"/>
                  <a:pt x="1283751" y="5560142"/>
                  <a:pt x="1288667" y="5545394"/>
                </a:cubicBezTo>
                <a:cubicBezTo>
                  <a:pt x="1288667" y="5545394"/>
                  <a:pt x="1324316" y="5483583"/>
                  <a:pt x="1347661" y="5456903"/>
                </a:cubicBezTo>
                <a:cubicBezTo>
                  <a:pt x="1359334" y="5443563"/>
                  <a:pt x="1377158" y="5437238"/>
                  <a:pt x="1391906" y="5427406"/>
                </a:cubicBezTo>
                <a:cubicBezTo>
                  <a:pt x="1541815" y="5397425"/>
                  <a:pt x="1404085" y="5428141"/>
                  <a:pt x="1509893" y="5397910"/>
                </a:cubicBezTo>
                <a:cubicBezTo>
                  <a:pt x="1529384" y="5392341"/>
                  <a:pt x="1550434" y="5391549"/>
                  <a:pt x="1568887" y="5383161"/>
                </a:cubicBezTo>
                <a:cubicBezTo>
                  <a:pt x="1604969" y="5366760"/>
                  <a:pt x="1636675" y="5341893"/>
                  <a:pt x="1672125" y="5324168"/>
                </a:cubicBezTo>
                <a:cubicBezTo>
                  <a:pt x="1695804" y="5312328"/>
                  <a:pt x="1721078" y="5303967"/>
                  <a:pt x="1745867" y="5294671"/>
                </a:cubicBezTo>
                <a:cubicBezTo>
                  <a:pt x="1760423" y="5289212"/>
                  <a:pt x="1776207" y="5286875"/>
                  <a:pt x="1790112" y="5279923"/>
                </a:cubicBezTo>
                <a:cubicBezTo>
                  <a:pt x="1805966" y="5271996"/>
                  <a:pt x="1818503" y="5258353"/>
                  <a:pt x="1834357" y="5250426"/>
                </a:cubicBezTo>
                <a:cubicBezTo>
                  <a:pt x="1848262" y="5243473"/>
                  <a:pt x="1865668" y="5244301"/>
                  <a:pt x="1878603" y="5235677"/>
                </a:cubicBezTo>
                <a:cubicBezTo>
                  <a:pt x="1895957" y="5224107"/>
                  <a:pt x="1908101" y="5206180"/>
                  <a:pt x="1922849" y="5191432"/>
                </a:cubicBezTo>
                <a:cubicBezTo>
                  <a:pt x="1922849" y="5191432"/>
                  <a:pt x="1982470" y="5173482"/>
                  <a:pt x="2011338" y="5161935"/>
                </a:cubicBezTo>
                <a:cubicBezTo>
                  <a:pt x="2031751" y="5153770"/>
                  <a:pt x="2050124" y="5141100"/>
                  <a:pt x="2070333" y="5132439"/>
                </a:cubicBezTo>
                <a:cubicBezTo>
                  <a:pt x="2084621" y="5126315"/>
                  <a:pt x="2103585" y="5128683"/>
                  <a:pt x="2114577" y="5117690"/>
                </a:cubicBezTo>
                <a:cubicBezTo>
                  <a:pt x="2130123" y="5102144"/>
                  <a:pt x="2134242" y="5078361"/>
                  <a:pt x="2144074" y="5058697"/>
                </a:cubicBezTo>
                <a:cubicBezTo>
                  <a:pt x="2152001" y="5042843"/>
                  <a:pt x="2163739" y="5029200"/>
                  <a:pt x="2173570" y="5014452"/>
                </a:cubicBezTo>
                <a:lnTo>
                  <a:pt x="2203067" y="4970206"/>
                </a:lnTo>
                <a:cubicBezTo>
                  <a:pt x="2222732" y="4940709"/>
                  <a:pt x="2251487" y="4915553"/>
                  <a:pt x="2262061" y="4881716"/>
                </a:cubicBezTo>
                <a:cubicBezTo>
                  <a:pt x="2296228" y="4772381"/>
                  <a:pt x="2286809" y="4764232"/>
                  <a:pt x="2262061" y="4689987"/>
                </a:cubicBezTo>
                <a:cubicBezTo>
                  <a:pt x="2262061" y="4689987"/>
                  <a:pt x="2214277" y="4635128"/>
                  <a:pt x="2203067" y="4601497"/>
                </a:cubicBezTo>
                <a:cubicBezTo>
                  <a:pt x="2188989" y="4559264"/>
                  <a:pt x="2193235" y="4513006"/>
                  <a:pt x="2188319" y="4468761"/>
                </a:cubicBezTo>
                <a:cubicBezTo>
                  <a:pt x="2193235" y="4454013"/>
                  <a:pt x="2199296" y="4439598"/>
                  <a:pt x="2203067" y="4424516"/>
                </a:cubicBezTo>
                <a:cubicBezTo>
                  <a:pt x="2238662" y="4282138"/>
                  <a:pt x="2198852" y="4407667"/>
                  <a:pt x="2232565" y="4306529"/>
                </a:cubicBezTo>
                <a:cubicBezTo>
                  <a:pt x="2255964" y="4271429"/>
                  <a:pt x="2288517" y="4224122"/>
                  <a:pt x="2306306" y="4188542"/>
                </a:cubicBezTo>
                <a:cubicBezTo>
                  <a:pt x="2316885" y="4167387"/>
                  <a:pt x="2331079" y="4104200"/>
                  <a:pt x="2335803" y="4085303"/>
                </a:cubicBezTo>
                <a:lnTo>
                  <a:pt x="2424293" y="4055806"/>
                </a:lnTo>
                <a:cubicBezTo>
                  <a:pt x="2462752" y="4042986"/>
                  <a:pt x="2503300" y="4037447"/>
                  <a:pt x="2542280" y="4026310"/>
                </a:cubicBezTo>
                <a:cubicBezTo>
                  <a:pt x="2572176" y="4017768"/>
                  <a:pt x="2601053" y="4005957"/>
                  <a:pt x="2630770" y="3996813"/>
                </a:cubicBezTo>
                <a:cubicBezTo>
                  <a:pt x="2664977" y="3986288"/>
                  <a:pt x="2702723" y="3984697"/>
                  <a:pt x="2734009" y="3967316"/>
                </a:cubicBezTo>
                <a:cubicBezTo>
                  <a:pt x="2749504" y="3958708"/>
                  <a:pt x="2752158" y="3936688"/>
                  <a:pt x="2763506" y="3923071"/>
                </a:cubicBezTo>
                <a:cubicBezTo>
                  <a:pt x="2824199" y="3850239"/>
                  <a:pt x="2810832" y="3902161"/>
                  <a:pt x="2866745" y="3790335"/>
                </a:cubicBezTo>
                <a:cubicBezTo>
                  <a:pt x="2875810" y="3772205"/>
                  <a:pt x="2870250" y="3748207"/>
                  <a:pt x="2881493" y="3731342"/>
                </a:cubicBezTo>
                <a:cubicBezTo>
                  <a:pt x="2891325" y="3716594"/>
                  <a:pt x="2922824" y="3719329"/>
                  <a:pt x="2925739" y="3701845"/>
                </a:cubicBezTo>
                <a:cubicBezTo>
                  <a:pt x="2943537" y="3595052"/>
                  <a:pt x="2935571" y="3485536"/>
                  <a:pt x="2940487" y="3377381"/>
                </a:cubicBezTo>
                <a:cubicBezTo>
                  <a:pt x="2945403" y="3342968"/>
                  <a:pt x="2948418" y="3308229"/>
                  <a:pt x="2955235" y="3274142"/>
                </a:cubicBezTo>
                <a:cubicBezTo>
                  <a:pt x="2958284" y="3258898"/>
                  <a:pt x="2969983" y="3245443"/>
                  <a:pt x="2969983" y="3229897"/>
                </a:cubicBezTo>
                <a:cubicBezTo>
                  <a:pt x="2969983" y="3214351"/>
                  <a:pt x="2960151" y="3200400"/>
                  <a:pt x="2955235" y="3185652"/>
                </a:cubicBezTo>
                <a:lnTo>
                  <a:pt x="2910990" y="3156155"/>
                </a:lnTo>
                <a:cubicBezTo>
                  <a:pt x="2896242" y="3146323"/>
                  <a:pt x="2891325" y="3126658"/>
                  <a:pt x="2881493" y="3111910"/>
                </a:cubicBezTo>
                <a:lnTo>
                  <a:pt x="2822500" y="3023419"/>
                </a:lnTo>
                <a:cubicBezTo>
                  <a:pt x="2813876" y="3010484"/>
                  <a:pt x="2812667" y="2993922"/>
                  <a:pt x="2807751" y="2979174"/>
                </a:cubicBezTo>
                <a:lnTo>
                  <a:pt x="2763506" y="2846439"/>
                </a:lnTo>
                <a:cubicBezTo>
                  <a:pt x="2752295" y="2812807"/>
                  <a:pt x="2724177" y="2787445"/>
                  <a:pt x="2704512" y="2757948"/>
                </a:cubicBezTo>
                <a:cubicBezTo>
                  <a:pt x="2670002" y="2746445"/>
                  <a:pt x="2638618" y="2746044"/>
                  <a:pt x="2630770" y="2698955"/>
                </a:cubicBezTo>
                <a:cubicBezTo>
                  <a:pt x="2628214" y="2683620"/>
                  <a:pt x="2640603" y="2669458"/>
                  <a:pt x="2645519" y="2654710"/>
                </a:cubicBezTo>
                <a:cubicBezTo>
                  <a:pt x="2660267" y="2644878"/>
                  <a:pt x="2678691" y="2639054"/>
                  <a:pt x="2689764" y="2625213"/>
                </a:cubicBezTo>
                <a:cubicBezTo>
                  <a:pt x="2699475" y="2613074"/>
                  <a:pt x="2702457" y="2596378"/>
                  <a:pt x="2704512" y="2580968"/>
                </a:cubicBezTo>
                <a:cubicBezTo>
                  <a:pt x="2714057" y="2509380"/>
                  <a:pt x="2735978" y="2418414"/>
                  <a:pt x="2704512" y="2344994"/>
                </a:cubicBezTo>
                <a:cubicBezTo>
                  <a:pt x="2697530" y="2328702"/>
                  <a:pt x="2684848" y="2315497"/>
                  <a:pt x="2675016" y="2300748"/>
                </a:cubicBezTo>
                <a:lnTo>
                  <a:pt x="2630770" y="2286000"/>
                </a:lnTo>
                <a:cubicBezTo>
                  <a:pt x="2569820" y="2265684"/>
                  <a:pt x="2541111" y="2207580"/>
                  <a:pt x="2527532" y="2153265"/>
                </a:cubicBezTo>
                <a:cubicBezTo>
                  <a:pt x="2521452" y="2128946"/>
                  <a:pt x="2516328" y="2104339"/>
                  <a:pt x="2512783" y="2079523"/>
                </a:cubicBezTo>
                <a:cubicBezTo>
                  <a:pt x="2506487" y="2035453"/>
                  <a:pt x="2502951" y="1991032"/>
                  <a:pt x="2498035" y="1946787"/>
                </a:cubicBezTo>
                <a:cubicBezTo>
                  <a:pt x="2498035" y="1946787"/>
                  <a:pt x="2559846" y="1911138"/>
                  <a:pt x="2586525" y="1887794"/>
                </a:cubicBezTo>
                <a:cubicBezTo>
                  <a:pt x="2599865" y="1876122"/>
                  <a:pt x="2606190" y="1858297"/>
                  <a:pt x="2616022" y="1843548"/>
                </a:cubicBezTo>
                <a:cubicBezTo>
                  <a:pt x="2673201" y="1805430"/>
                  <a:pt x="2643453" y="1819656"/>
                  <a:pt x="2704512" y="1799303"/>
                </a:cubicBezTo>
                <a:cubicBezTo>
                  <a:pt x="2734009" y="1789471"/>
                  <a:pt x="2762514" y="1763708"/>
                  <a:pt x="2793003" y="1769806"/>
                </a:cubicBezTo>
                <a:cubicBezTo>
                  <a:pt x="2808248" y="1772855"/>
                  <a:pt x="2779728" y="1798576"/>
                  <a:pt x="2778254" y="1814052"/>
                </a:cubicBezTo>
                <a:cubicBezTo>
                  <a:pt x="2769851" y="1902280"/>
                  <a:pt x="2768422" y="1991033"/>
                  <a:pt x="2763506" y="2079523"/>
                </a:cubicBezTo>
                <a:cubicBezTo>
                  <a:pt x="2763506" y="2079523"/>
                  <a:pt x="2822215" y="2058960"/>
                  <a:pt x="2851996" y="2050026"/>
                </a:cubicBezTo>
                <a:cubicBezTo>
                  <a:pt x="2871411" y="2044201"/>
                  <a:pt x="2891325" y="2040193"/>
                  <a:pt x="2910990" y="2035277"/>
                </a:cubicBezTo>
                <a:cubicBezTo>
                  <a:pt x="2941154" y="2027736"/>
                  <a:pt x="2969699" y="2014715"/>
                  <a:pt x="2999481" y="2005781"/>
                </a:cubicBezTo>
                <a:cubicBezTo>
                  <a:pt x="3018895" y="1999957"/>
                  <a:pt x="3040876" y="2001089"/>
                  <a:pt x="3058474" y="1991032"/>
                </a:cubicBezTo>
                <a:cubicBezTo>
                  <a:pt x="3076584" y="1980684"/>
                  <a:pt x="3086696" y="1960140"/>
                  <a:pt x="3102719" y="1946787"/>
                </a:cubicBezTo>
                <a:cubicBezTo>
                  <a:pt x="3116336" y="1935439"/>
                  <a:pt x="3132216" y="1927122"/>
                  <a:pt x="3146965" y="1917290"/>
                </a:cubicBezTo>
                <a:cubicBezTo>
                  <a:pt x="3201539" y="1880906"/>
                  <a:pt x="3262441" y="1797923"/>
                  <a:pt x="3294449" y="1740310"/>
                </a:cubicBezTo>
                <a:cubicBezTo>
                  <a:pt x="3308619" y="1714803"/>
                  <a:pt x="3319860" y="1642749"/>
                  <a:pt x="3323945" y="1622323"/>
                </a:cubicBezTo>
                <a:cubicBezTo>
                  <a:pt x="3333777" y="1607574"/>
                  <a:pt x="3339600" y="1589150"/>
                  <a:pt x="3353441" y="1578077"/>
                </a:cubicBezTo>
                <a:cubicBezTo>
                  <a:pt x="3365581" y="1568365"/>
                  <a:pt x="3383782" y="1570281"/>
                  <a:pt x="3397687" y="1563329"/>
                </a:cubicBezTo>
                <a:cubicBezTo>
                  <a:pt x="3413541" y="1555402"/>
                  <a:pt x="3427184" y="1543664"/>
                  <a:pt x="3441932" y="1533832"/>
                </a:cubicBezTo>
                <a:cubicBezTo>
                  <a:pt x="3441932" y="1533832"/>
                  <a:pt x="3502010" y="1516963"/>
                  <a:pt x="3530422" y="1504335"/>
                </a:cubicBezTo>
                <a:cubicBezTo>
                  <a:pt x="3568346" y="1487480"/>
                  <a:pt x="3585904" y="1467114"/>
                  <a:pt x="3604164" y="1430594"/>
                </a:cubicBezTo>
                <a:cubicBezTo>
                  <a:pt x="3619371" y="1400179"/>
                  <a:pt x="3633661" y="1320511"/>
                  <a:pt x="3633661" y="1297858"/>
                </a:cubicBezTo>
                <a:cubicBezTo>
                  <a:pt x="3633661" y="1282312"/>
                  <a:pt x="3621961" y="1268857"/>
                  <a:pt x="3618912" y="1253613"/>
                </a:cubicBezTo>
                <a:cubicBezTo>
                  <a:pt x="3612095" y="1219526"/>
                  <a:pt x="3609080" y="1184787"/>
                  <a:pt x="3604164" y="1150374"/>
                </a:cubicBezTo>
                <a:cubicBezTo>
                  <a:pt x="3604164" y="1150374"/>
                  <a:pt x="3555744" y="1095721"/>
                  <a:pt x="3545170" y="1061884"/>
                </a:cubicBezTo>
                <a:cubicBezTo>
                  <a:pt x="3530433" y="1014726"/>
                  <a:pt x="3535338" y="963561"/>
                  <a:pt x="3530422" y="914400"/>
                </a:cubicBezTo>
                <a:cubicBezTo>
                  <a:pt x="3606934" y="863392"/>
                  <a:pt x="3596578" y="860132"/>
                  <a:pt x="3736899" y="870155"/>
                </a:cubicBezTo>
                <a:cubicBezTo>
                  <a:pt x="3754580" y="871418"/>
                  <a:pt x="3766396" y="889820"/>
                  <a:pt x="3781145" y="899652"/>
                </a:cubicBezTo>
                <a:cubicBezTo>
                  <a:pt x="3884907" y="934239"/>
                  <a:pt x="3756812" y="889223"/>
                  <a:pt x="3884383" y="943897"/>
                </a:cubicBezTo>
                <a:cubicBezTo>
                  <a:pt x="3898672" y="950021"/>
                  <a:pt x="3913880" y="953729"/>
                  <a:pt x="3928628" y="958645"/>
                </a:cubicBezTo>
                <a:lnTo>
                  <a:pt x="3958125" y="914400"/>
                </a:lnTo>
                <a:cubicBezTo>
                  <a:pt x="4025742" y="812975"/>
                  <a:pt x="4005909" y="859542"/>
                  <a:pt x="4031867" y="781665"/>
                </a:cubicBezTo>
                <a:cubicBezTo>
                  <a:pt x="4031867" y="781665"/>
                  <a:pt x="4073645" y="724164"/>
                  <a:pt x="4090861" y="693174"/>
                </a:cubicBezTo>
                <a:cubicBezTo>
                  <a:pt x="4110661" y="657533"/>
                  <a:pt x="4116693" y="571336"/>
                  <a:pt x="4120357" y="545690"/>
                </a:cubicBezTo>
                <a:cubicBezTo>
                  <a:pt x="4087362" y="446702"/>
                  <a:pt x="4090861" y="469384"/>
                  <a:pt x="4090861" y="294968"/>
                </a:cubicBezTo>
                <a:cubicBezTo>
                  <a:pt x="4090861" y="279422"/>
                  <a:pt x="4098657" y="264628"/>
                  <a:pt x="4105609" y="250723"/>
                </a:cubicBezTo>
                <a:cubicBezTo>
                  <a:pt x="4113536" y="234869"/>
                  <a:pt x="4125274" y="221226"/>
                  <a:pt x="4135106" y="206477"/>
                </a:cubicBezTo>
                <a:cubicBezTo>
                  <a:pt x="4135106" y="206477"/>
                  <a:pt x="4196917" y="170828"/>
                  <a:pt x="4223596" y="147484"/>
                </a:cubicBezTo>
                <a:cubicBezTo>
                  <a:pt x="4236936" y="135812"/>
                  <a:pt x="4243261" y="117987"/>
                  <a:pt x="4253093" y="103239"/>
                </a:cubicBezTo>
                <a:cubicBezTo>
                  <a:pt x="4253093" y="103239"/>
                  <a:pt x="4282665" y="93626"/>
                  <a:pt x="4297338" y="88490"/>
                </a:cubicBezTo>
                <a:close/>
              </a:path>
            </a:pathLst>
          </a:cu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7B408E-BE95-BF68-53A0-B26AEF351A2D}"/>
              </a:ext>
            </a:extLst>
          </p:cNvPr>
          <p:cNvGrpSpPr/>
          <p:nvPr/>
        </p:nvGrpSpPr>
        <p:grpSpPr>
          <a:xfrm>
            <a:off x="5572897" y="2014151"/>
            <a:ext cx="7055708" cy="1996491"/>
            <a:chOff x="5523470" y="1754659"/>
            <a:chExt cx="7055708" cy="1996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1D5C29-B57A-58FE-5052-1AD2036AF6A7}"/>
                </a:ext>
              </a:extLst>
            </p:cNvPr>
            <p:cNvSpPr txBox="1"/>
            <p:nvPr/>
          </p:nvSpPr>
          <p:spPr>
            <a:xfrm>
              <a:off x="5523470" y="2150074"/>
              <a:ext cx="7055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6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INTERNET OF THINGS</a:t>
              </a:r>
              <a:endParaRPr lang="en-IN" sz="4600" b="1" spc="3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378829-125D-C4C3-AB17-D1E4760216DC}"/>
                </a:ext>
              </a:extLst>
            </p:cNvPr>
            <p:cNvSpPr txBox="1"/>
            <p:nvPr/>
          </p:nvSpPr>
          <p:spPr>
            <a:xfrm>
              <a:off x="7414054" y="1754659"/>
              <a:ext cx="38151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i="1" spc="6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ENHANCEMENT</a:t>
              </a:r>
              <a:r>
                <a:rPr lang="en-GB" sz="2800" i="1" spc="6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endParaRPr lang="en-IN" sz="2800" i="1" spc="6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D82175-1A65-7318-7A59-FF978AC16C23}"/>
                </a:ext>
              </a:extLst>
            </p:cNvPr>
            <p:cNvSpPr txBox="1"/>
            <p:nvPr/>
          </p:nvSpPr>
          <p:spPr>
            <a:xfrm>
              <a:off x="7451319" y="2835198"/>
              <a:ext cx="4428960" cy="593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spc="6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SECURITY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C9AD00-DC31-F97D-94BA-B1EAC5E19FAF}"/>
                </a:ext>
              </a:extLst>
            </p:cNvPr>
            <p:cNvSpPr txBox="1"/>
            <p:nvPr/>
          </p:nvSpPr>
          <p:spPr>
            <a:xfrm>
              <a:off x="6096000" y="3412596"/>
              <a:ext cx="61344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SUPERVISED</a:t>
              </a:r>
              <a:r>
                <a:rPr lang="en-IN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BY </a:t>
              </a:r>
              <a:r>
                <a:rPr lang="en-IN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–</a:t>
              </a:r>
              <a:r>
                <a:rPr lang="en-IN" sz="1600" b="1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IN" sz="1500" i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Ms .PRIYANKA JAMMAWAL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73CC27-CED4-0F2F-1CFE-7910A19F3EB9}"/>
              </a:ext>
            </a:extLst>
          </p:cNvPr>
          <p:cNvSpPr txBox="1"/>
          <p:nvPr/>
        </p:nvSpPr>
        <p:spPr>
          <a:xfrm>
            <a:off x="-528538" y="36264"/>
            <a:ext cx="168051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J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</a:p>
          <a:p>
            <a:pPr algn="ctr"/>
            <a:endParaRPr lang="en-GB" sz="2400" b="1" dirty="0">
              <a:solidFill>
                <a:schemeClr val="bg1">
                  <a:alpha val="84000"/>
                </a:schemeClr>
              </a:solidFill>
              <a:latin typeface="Agency FB" panose="020B05030202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V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L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</a:p>
          <a:p>
            <a:pPr algn="ctr"/>
            <a:r>
              <a:rPr lang="en-GB" sz="2400" b="1" dirty="0">
                <a:solidFill>
                  <a:schemeClr val="bg1">
                    <a:alpha val="84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9068E-E295-591A-7194-819FCA7861C0}"/>
              </a:ext>
            </a:extLst>
          </p:cNvPr>
          <p:cNvSpPr txBox="1"/>
          <p:nvPr/>
        </p:nvSpPr>
        <p:spPr>
          <a:xfrm>
            <a:off x="9082216" y="5380672"/>
            <a:ext cx="3414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C0350"/>
                </a:solidFill>
              </a:rPr>
              <a:t>Harshitha       -  21BCS5848</a:t>
            </a:r>
          </a:p>
          <a:p>
            <a:r>
              <a:rPr lang="en-IN" dirty="0">
                <a:solidFill>
                  <a:srgbClr val="FC0350"/>
                </a:solidFill>
              </a:rPr>
              <a:t>Sandeep        -  21BCS9608</a:t>
            </a:r>
          </a:p>
          <a:p>
            <a:r>
              <a:rPr lang="en-IN" dirty="0">
                <a:solidFill>
                  <a:srgbClr val="FC0350"/>
                </a:solidFill>
              </a:rPr>
              <a:t>Nageswara    -   21BCS5714</a:t>
            </a:r>
          </a:p>
          <a:p>
            <a:r>
              <a:rPr lang="en-IN" dirty="0">
                <a:solidFill>
                  <a:srgbClr val="FC0350"/>
                </a:solidFill>
              </a:rPr>
              <a:t>Nandini          -  21BCS4229 </a:t>
            </a:r>
          </a:p>
          <a:p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772A8A-3AB5-4985-B63B-EDF2CECB7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23705" y="-9264"/>
            <a:ext cx="647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5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9E4A7-6FF4-D7F9-AAA1-BA1B39640A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2000"/>
                    </a14:imgEffect>
                    <a14:imgEffect>
                      <a14:brightnessContrast bright="-1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11782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00C68-2713-080D-9D29-C8779B5E3418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en.futuroprossimo.it/2020/07/come-avere-uno-sviluppo-tecnologico-infinito-in-un-mondo-finito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A9858C-1C25-F6B8-B9D5-AB1D2EF614CA}"/>
              </a:ext>
            </a:extLst>
          </p:cNvPr>
          <p:cNvGrpSpPr/>
          <p:nvPr/>
        </p:nvGrpSpPr>
        <p:grpSpPr>
          <a:xfrm>
            <a:off x="184717" y="1264751"/>
            <a:ext cx="11902096" cy="5369685"/>
            <a:chOff x="287369" y="1221987"/>
            <a:chExt cx="11902096" cy="5369685"/>
          </a:xfrm>
        </p:grpSpPr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6CA74071-B924-5C29-257D-E008F00A6468}"/>
                </a:ext>
              </a:extLst>
            </p:cNvPr>
            <p:cNvSpPr txBox="1"/>
            <p:nvPr/>
          </p:nvSpPr>
          <p:spPr>
            <a:xfrm>
              <a:off x="9008076" y="3686426"/>
              <a:ext cx="3181389" cy="52322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cap="all" noProof="1">
                  <a:solidFill>
                    <a:srgbClr val="FF0000"/>
                  </a:solidFill>
                </a:rPr>
                <a:t>LIMITING FACTORS</a:t>
              </a:r>
            </a:p>
          </p:txBody>
        </p:sp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02F32A24-973C-C1EC-9A05-D3F2646E2CDF}"/>
                </a:ext>
              </a:extLst>
            </p:cNvPr>
            <p:cNvSpPr txBox="1"/>
            <p:nvPr/>
          </p:nvSpPr>
          <p:spPr>
            <a:xfrm>
              <a:off x="1586191" y="1402571"/>
              <a:ext cx="4008795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b="1" noProof="1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C34039-F5FE-D9FD-6E96-234CAE8813B8}"/>
                </a:ext>
              </a:extLst>
            </p:cNvPr>
            <p:cNvGrpSpPr/>
            <p:nvPr/>
          </p:nvGrpSpPr>
          <p:grpSpPr>
            <a:xfrm>
              <a:off x="287369" y="5867759"/>
              <a:ext cx="7509745" cy="723913"/>
              <a:chOff x="73037" y="5906407"/>
              <a:chExt cx="6619667" cy="723913"/>
            </a:xfrm>
          </p:grpSpPr>
          <p:sp>
            <p:nvSpPr>
              <p:cNvPr id="41" name="Shape">
                <a:extLst>
                  <a:ext uri="{FF2B5EF4-FFF2-40B4-BE49-F238E27FC236}">
                    <a16:creationId xmlns:a16="http://schemas.microsoft.com/office/drawing/2014/main" id="{784E9C1E-388C-AA36-C42A-0C7FA1A94764}"/>
                  </a:ext>
                </a:extLst>
              </p:cNvPr>
              <p:cNvSpPr/>
              <p:nvPr/>
            </p:nvSpPr>
            <p:spPr>
              <a:xfrm>
                <a:off x="211561" y="5906407"/>
                <a:ext cx="653237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28" y="0"/>
                    </a:moveTo>
                    <a:lnTo>
                      <a:pt x="1311" y="0"/>
                    </a:lnTo>
                    <a:lnTo>
                      <a:pt x="0" y="2092"/>
                    </a:lnTo>
                    <a:lnTo>
                      <a:pt x="10513" y="2092"/>
                    </a:lnTo>
                    <a:lnTo>
                      <a:pt x="15947" y="10787"/>
                    </a:lnTo>
                    <a:lnTo>
                      <a:pt x="10513" y="19483"/>
                    </a:lnTo>
                    <a:lnTo>
                      <a:pt x="0" y="19483"/>
                    </a:lnTo>
                    <a:lnTo>
                      <a:pt x="1311" y="21600"/>
                    </a:lnTo>
                    <a:lnTo>
                      <a:pt x="14828" y="21600"/>
                    </a:lnTo>
                    <a:lnTo>
                      <a:pt x="21600" y="10787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42" name="Shape">
                <a:extLst>
                  <a:ext uri="{FF2B5EF4-FFF2-40B4-BE49-F238E27FC236}">
                    <a16:creationId xmlns:a16="http://schemas.microsoft.com/office/drawing/2014/main" id="{E451BB31-2DD8-6B21-7A2D-C17369C659C1}"/>
                  </a:ext>
                </a:extLst>
              </p:cNvPr>
              <p:cNvSpPr/>
              <p:nvPr/>
            </p:nvSpPr>
            <p:spPr>
              <a:xfrm>
                <a:off x="843697" y="5906407"/>
                <a:ext cx="5849007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2" y="10800"/>
                    </a:moveTo>
                    <a:lnTo>
                      <a:pt x="0" y="21600"/>
                    </a:lnTo>
                    <a:lnTo>
                      <a:pt x="20099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r>
                  <a:rPr lang="en-US" sz="1600" dirty="0"/>
                  <a:t>          </a:t>
                </a:r>
              </a:p>
              <a:p>
                <a:pPr>
                  <a:defRPr sz="3000">
                    <a:solidFill>
                      <a:srgbClr val="FFFFFF"/>
                    </a:solidFill>
                  </a:defRPr>
                </a:pPr>
                <a:r>
                  <a:rPr lang="en-US" sz="1600" dirty="0"/>
                  <a:t>      Regulatory and Legal: Ensuring compliance with international and local data and security standards.</a:t>
                </a:r>
                <a:endParaRPr lang="en-IN" sz="1600" dirty="0"/>
              </a:p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 dirty="0"/>
              </a:p>
            </p:txBody>
          </p:sp>
          <p:pic>
            <p:nvPicPr>
              <p:cNvPr id="43" name="Graphic 7" descr="Bar graph with upward trend with solid fill">
                <a:extLst>
                  <a:ext uri="{FF2B5EF4-FFF2-40B4-BE49-F238E27FC236}">
                    <a16:creationId xmlns:a16="http://schemas.microsoft.com/office/drawing/2014/main" id="{63B81A77-6989-65DC-303D-55F58D8E3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037" y="6051909"/>
                <a:ext cx="430171" cy="43290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137025-FAC6-A675-B5A6-A050CB311108}"/>
                </a:ext>
              </a:extLst>
            </p:cNvPr>
            <p:cNvGrpSpPr/>
            <p:nvPr/>
          </p:nvGrpSpPr>
          <p:grpSpPr>
            <a:xfrm>
              <a:off x="724511" y="1996282"/>
              <a:ext cx="7642318" cy="723914"/>
              <a:chOff x="510179" y="2034930"/>
              <a:chExt cx="6637562" cy="723914"/>
            </a:xfrm>
          </p:grpSpPr>
          <p:pic>
            <p:nvPicPr>
              <p:cNvPr id="36" name="Graphic 12" descr="Research with solid fill">
                <a:extLst>
                  <a:ext uri="{FF2B5EF4-FFF2-40B4-BE49-F238E27FC236}">
                    <a16:creationId xmlns:a16="http://schemas.microsoft.com/office/drawing/2014/main" id="{6F66CBC6-2D3A-1007-90E3-9A7DAF6EC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10179" y="2183934"/>
                <a:ext cx="430171" cy="432906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9783D0C-8CA7-1368-11EE-2503B7571775}"/>
                  </a:ext>
                </a:extLst>
              </p:cNvPr>
              <p:cNvGrpSpPr/>
              <p:nvPr/>
            </p:nvGrpSpPr>
            <p:grpSpPr>
              <a:xfrm>
                <a:off x="616219" y="2034930"/>
                <a:ext cx="6531522" cy="723914"/>
                <a:chOff x="616219" y="2034930"/>
                <a:chExt cx="6531522" cy="723914"/>
              </a:xfrm>
            </p:grpSpPr>
            <p:sp>
              <p:nvSpPr>
                <p:cNvPr id="38" name="Shape">
                  <a:extLst>
                    <a:ext uri="{FF2B5EF4-FFF2-40B4-BE49-F238E27FC236}">
                      <a16:creationId xmlns:a16="http://schemas.microsoft.com/office/drawing/2014/main" id="{EA092F5E-0BF9-2671-F18A-9A2D03011EF7}"/>
                    </a:ext>
                  </a:extLst>
                </p:cNvPr>
                <p:cNvSpPr/>
                <p:nvPr/>
              </p:nvSpPr>
              <p:spPr>
                <a:xfrm>
                  <a:off x="616219" y="2034930"/>
                  <a:ext cx="65323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28" y="0"/>
                      </a:moveTo>
                      <a:lnTo>
                        <a:pt x="1311" y="0"/>
                      </a:lnTo>
                      <a:lnTo>
                        <a:pt x="0" y="2117"/>
                      </a:lnTo>
                      <a:lnTo>
                        <a:pt x="10513" y="2117"/>
                      </a:lnTo>
                      <a:lnTo>
                        <a:pt x="15947" y="10813"/>
                      </a:lnTo>
                      <a:lnTo>
                        <a:pt x="10513" y="19508"/>
                      </a:lnTo>
                      <a:lnTo>
                        <a:pt x="0" y="19508"/>
                      </a:lnTo>
                      <a:lnTo>
                        <a:pt x="1311" y="21600"/>
                      </a:lnTo>
                      <a:lnTo>
                        <a:pt x="14828" y="21600"/>
                      </a:lnTo>
                      <a:lnTo>
                        <a:pt x="21600" y="10813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39" name="Shape">
                  <a:extLst>
                    <a:ext uri="{FF2B5EF4-FFF2-40B4-BE49-F238E27FC236}">
                      <a16:creationId xmlns:a16="http://schemas.microsoft.com/office/drawing/2014/main" id="{485AF64F-02E2-6B36-0901-8ADDE2EB198D}"/>
                    </a:ext>
                  </a:extLst>
                </p:cNvPr>
                <p:cNvSpPr/>
                <p:nvPr/>
              </p:nvSpPr>
              <p:spPr>
                <a:xfrm>
                  <a:off x="1119979" y="2034931"/>
                  <a:ext cx="6027762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746" y="1080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11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40" name="TextBox 51">
                  <a:extLst>
                    <a:ext uri="{FF2B5EF4-FFF2-40B4-BE49-F238E27FC236}">
                      <a16:creationId xmlns:a16="http://schemas.microsoft.com/office/drawing/2014/main" id="{9E2835FA-ACB7-1C75-1BB7-09AED4B754A4}"/>
                    </a:ext>
                  </a:extLst>
                </p:cNvPr>
                <p:cNvSpPr txBox="1"/>
                <p:nvPr/>
              </p:nvSpPr>
              <p:spPr>
                <a:xfrm>
                  <a:off x="1342024" y="2042278"/>
                  <a:ext cx="5490532" cy="670055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lnSpc>
                      <a:spcPct val="107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en-IN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Technical Expertise: Need for professionals skilled in quantum mechanics, AI algorithms, and edge infrastructure.</a:t>
                  </a:r>
                  <a:endParaRPr lang="en-IN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908359E-D295-4784-734C-AE4298C10689}"/>
                </a:ext>
              </a:extLst>
            </p:cNvPr>
            <p:cNvGrpSpPr/>
            <p:nvPr/>
          </p:nvGrpSpPr>
          <p:grpSpPr>
            <a:xfrm>
              <a:off x="1161652" y="2770578"/>
              <a:ext cx="7611635" cy="723914"/>
              <a:chOff x="947321" y="2809226"/>
              <a:chExt cx="6642241" cy="723914"/>
            </a:xfrm>
          </p:grpSpPr>
          <p:pic>
            <p:nvPicPr>
              <p:cNvPr id="31" name="Graphic 53" descr="Hourglass 30% with solid fill">
                <a:extLst>
                  <a:ext uri="{FF2B5EF4-FFF2-40B4-BE49-F238E27FC236}">
                    <a16:creationId xmlns:a16="http://schemas.microsoft.com/office/drawing/2014/main" id="{DE4375F1-DC18-22E0-905C-817B928C9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7321" y="2957529"/>
                <a:ext cx="430171" cy="432906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337B4AF-EE79-9655-B365-D3F3C9EAF0BD}"/>
                  </a:ext>
                </a:extLst>
              </p:cNvPr>
              <p:cNvGrpSpPr/>
              <p:nvPr/>
            </p:nvGrpSpPr>
            <p:grpSpPr>
              <a:xfrm>
                <a:off x="1078687" y="2809226"/>
                <a:ext cx="6510875" cy="723914"/>
                <a:chOff x="1078687" y="2809226"/>
                <a:chExt cx="6510875" cy="723914"/>
              </a:xfrm>
            </p:grpSpPr>
            <p:sp>
              <p:nvSpPr>
                <p:cNvPr id="33" name="Shape">
                  <a:extLst>
                    <a:ext uri="{FF2B5EF4-FFF2-40B4-BE49-F238E27FC236}">
                      <a16:creationId xmlns:a16="http://schemas.microsoft.com/office/drawing/2014/main" id="{C6D9487E-FE67-0D4B-842E-4C503E1EB976}"/>
                    </a:ext>
                  </a:extLst>
                </p:cNvPr>
                <p:cNvSpPr/>
                <p:nvPr/>
              </p:nvSpPr>
              <p:spPr>
                <a:xfrm>
                  <a:off x="1078687" y="2809226"/>
                  <a:ext cx="65323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28" y="0"/>
                      </a:moveTo>
                      <a:lnTo>
                        <a:pt x="1311" y="0"/>
                      </a:lnTo>
                      <a:lnTo>
                        <a:pt x="0" y="2115"/>
                      </a:lnTo>
                      <a:lnTo>
                        <a:pt x="10513" y="2115"/>
                      </a:lnTo>
                      <a:lnTo>
                        <a:pt x="15947" y="10800"/>
                      </a:lnTo>
                      <a:lnTo>
                        <a:pt x="10513" y="19485"/>
                      </a:lnTo>
                      <a:lnTo>
                        <a:pt x="0" y="19485"/>
                      </a:lnTo>
                      <a:lnTo>
                        <a:pt x="1311" y="21600"/>
                      </a:lnTo>
                      <a:lnTo>
                        <a:pt x="14828" y="21600"/>
                      </a:lnTo>
                      <a:lnTo>
                        <a:pt x="21600" y="108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34" name="Shape">
                  <a:extLst>
                    <a:ext uri="{FF2B5EF4-FFF2-40B4-BE49-F238E27FC236}">
                      <a16:creationId xmlns:a16="http://schemas.microsoft.com/office/drawing/2014/main" id="{95A46FFF-2B8B-F87A-2F7B-1A0D63308495}"/>
                    </a:ext>
                  </a:extLst>
                </p:cNvPr>
                <p:cNvSpPr/>
                <p:nvPr/>
              </p:nvSpPr>
              <p:spPr>
                <a:xfrm>
                  <a:off x="1582445" y="2809227"/>
                  <a:ext cx="600711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748" y="1080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1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35" name="TextBox 57">
                  <a:extLst>
                    <a:ext uri="{FF2B5EF4-FFF2-40B4-BE49-F238E27FC236}">
                      <a16:creationId xmlns:a16="http://schemas.microsoft.com/office/drawing/2014/main" id="{D99A50DF-1560-4F00-0E31-07B8CF60FA02}"/>
                    </a:ext>
                  </a:extLst>
                </p:cNvPr>
                <p:cNvSpPr txBox="1"/>
                <p:nvPr/>
              </p:nvSpPr>
              <p:spPr>
                <a:xfrm>
                  <a:off x="1881250" y="2956392"/>
                  <a:ext cx="5446119" cy="40011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noProof="1"/>
                    <a:t>Scalability: Adapting solutions for massive IoT networks</a:t>
                  </a:r>
                  <a:r>
                    <a:rPr lang="en-US" sz="2000" noProof="1"/>
                    <a:t>.</a:t>
                  </a: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73C4FD-9BEC-8212-FE93-5D2A6B5A501F}"/>
                </a:ext>
              </a:extLst>
            </p:cNvPr>
            <p:cNvGrpSpPr/>
            <p:nvPr/>
          </p:nvGrpSpPr>
          <p:grpSpPr>
            <a:xfrm>
              <a:off x="1598796" y="3544874"/>
              <a:ext cx="7409280" cy="723914"/>
              <a:chOff x="1384464" y="3583522"/>
              <a:chExt cx="6436337" cy="723914"/>
            </a:xfrm>
          </p:grpSpPr>
          <p:sp>
            <p:nvSpPr>
              <p:cNvPr id="27" name="Shape">
                <a:extLst>
                  <a:ext uri="{FF2B5EF4-FFF2-40B4-BE49-F238E27FC236}">
                    <a16:creationId xmlns:a16="http://schemas.microsoft.com/office/drawing/2014/main" id="{98ED071E-ABCA-ECE0-AD3F-6C3C23D53A3F}"/>
                  </a:ext>
                </a:extLst>
              </p:cNvPr>
              <p:cNvSpPr/>
              <p:nvPr/>
            </p:nvSpPr>
            <p:spPr>
              <a:xfrm>
                <a:off x="1516379" y="3583522"/>
                <a:ext cx="654891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45" y="0"/>
                    </a:moveTo>
                    <a:lnTo>
                      <a:pt x="1362" y="0"/>
                    </a:lnTo>
                    <a:lnTo>
                      <a:pt x="109" y="2016"/>
                    </a:lnTo>
                    <a:lnTo>
                      <a:pt x="10541" y="2016"/>
                    </a:lnTo>
                    <a:lnTo>
                      <a:pt x="15962" y="10712"/>
                    </a:lnTo>
                    <a:lnTo>
                      <a:pt x="10541" y="19407"/>
                    </a:lnTo>
                    <a:lnTo>
                      <a:pt x="0" y="19407"/>
                    </a:lnTo>
                    <a:lnTo>
                      <a:pt x="1362" y="21600"/>
                    </a:lnTo>
                    <a:lnTo>
                      <a:pt x="14845" y="21600"/>
                    </a:lnTo>
                    <a:lnTo>
                      <a:pt x="21600" y="10813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8" name="Shape">
                <a:extLst>
                  <a:ext uri="{FF2B5EF4-FFF2-40B4-BE49-F238E27FC236}">
                    <a16:creationId xmlns:a16="http://schemas.microsoft.com/office/drawing/2014/main" id="{426C75F9-3153-60A3-2987-A364A04F0516}"/>
                  </a:ext>
                </a:extLst>
              </p:cNvPr>
              <p:cNvSpPr/>
              <p:nvPr/>
            </p:nvSpPr>
            <p:spPr>
              <a:xfrm>
                <a:off x="2020138" y="3583523"/>
                <a:ext cx="5800663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34" y="0"/>
                    </a:moveTo>
                    <a:lnTo>
                      <a:pt x="0" y="0"/>
                    </a:lnTo>
                    <a:lnTo>
                      <a:pt x="775" y="10812"/>
                    </a:lnTo>
                    <a:lnTo>
                      <a:pt x="0" y="21600"/>
                    </a:lnTo>
                    <a:lnTo>
                      <a:pt x="20819" y="21600"/>
                    </a:lnTo>
                    <a:lnTo>
                      <a:pt x="21600" y="10688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29" name="Graphic 61" descr="Brainstorm with solid fill">
                <a:extLst>
                  <a:ext uri="{FF2B5EF4-FFF2-40B4-BE49-F238E27FC236}">
                    <a16:creationId xmlns:a16="http://schemas.microsoft.com/office/drawing/2014/main" id="{436BFBC3-C69E-18EC-924F-92119E8B3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84464" y="3731125"/>
                <a:ext cx="430171" cy="432906"/>
              </a:xfrm>
              <a:prstGeom prst="rect">
                <a:avLst/>
              </a:prstGeom>
            </p:spPr>
          </p:pic>
          <p:sp>
            <p:nvSpPr>
              <p:cNvPr id="30" name="TextBox 62">
                <a:extLst>
                  <a:ext uri="{FF2B5EF4-FFF2-40B4-BE49-F238E27FC236}">
                    <a16:creationId xmlns:a16="http://schemas.microsoft.com/office/drawing/2014/main" id="{34723546-7FA3-985A-F00E-F5BC5AAD4777}"/>
                  </a:ext>
                </a:extLst>
              </p:cNvPr>
              <p:cNvSpPr txBox="1"/>
              <p:nvPr/>
            </p:nvSpPr>
            <p:spPr>
              <a:xfrm>
                <a:off x="2289128" y="3770745"/>
                <a:ext cx="5272863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noProof="1"/>
                  <a:t>Interoperability: Ensuring components work seamlessly together.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8ACD2A-39B6-4C47-C22C-06B76862F715}"/>
                </a:ext>
              </a:extLst>
            </p:cNvPr>
            <p:cNvGrpSpPr/>
            <p:nvPr/>
          </p:nvGrpSpPr>
          <p:grpSpPr>
            <a:xfrm>
              <a:off x="1161653" y="4319168"/>
              <a:ext cx="7759657" cy="723915"/>
              <a:chOff x="947321" y="4357816"/>
              <a:chExt cx="6826357" cy="723915"/>
            </a:xfrm>
          </p:grpSpPr>
          <p:pic>
            <p:nvPicPr>
              <p:cNvPr id="22" name="Graphic 1024" descr="Bullseye with solid fill">
                <a:extLst>
                  <a:ext uri="{FF2B5EF4-FFF2-40B4-BE49-F238E27FC236}">
                    <a16:creationId xmlns:a16="http://schemas.microsoft.com/office/drawing/2014/main" id="{99192C67-D4E0-F376-1DEA-35A28E9DC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7321" y="4504721"/>
                <a:ext cx="430171" cy="432906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96EAA50-3236-A3C8-A2C9-91DC3FB2C519}"/>
                  </a:ext>
                </a:extLst>
              </p:cNvPr>
              <p:cNvGrpSpPr/>
              <p:nvPr/>
            </p:nvGrpSpPr>
            <p:grpSpPr>
              <a:xfrm>
                <a:off x="1078687" y="4357816"/>
                <a:ext cx="6694991" cy="723915"/>
                <a:chOff x="1078687" y="4357816"/>
                <a:chExt cx="6694991" cy="723915"/>
              </a:xfrm>
            </p:grpSpPr>
            <p:sp>
              <p:nvSpPr>
                <p:cNvPr id="24" name="Shape">
                  <a:extLst>
                    <a:ext uri="{FF2B5EF4-FFF2-40B4-BE49-F238E27FC236}">
                      <a16:creationId xmlns:a16="http://schemas.microsoft.com/office/drawing/2014/main" id="{8528DB60-24A9-A57E-538D-5BA63E789429}"/>
                    </a:ext>
                  </a:extLst>
                </p:cNvPr>
                <p:cNvSpPr/>
                <p:nvPr/>
              </p:nvSpPr>
              <p:spPr>
                <a:xfrm>
                  <a:off x="1078687" y="4357816"/>
                  <a:ext cx="65323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28" y="0"/>
                      </a:moveTo>
                      <a:lnTo>
                        <a:pt x="1311" y="0"/>
                      </a:lnTo>
                      <a:lnTo>
                        <a:pt x="0" y="2115"/>
                      </a:lnTo>
                      <a:lnTo>
                        <a:pt x="10513" y="2115"/>
                      </a:lnTo>
                      <a:lnTo>
                        <a:pt x="15947" y="10800"/>
                      </a:lnTo>
                      <a:lnTo>
                        <a:pt x="10513" y="19485"/>
                      </a:lnTo>
                      <a:lnTo>
                        <a:pt x="0" y="19485"/>
                      </a:lnTo>
                      <a:lnTo>
                        <a:pt x="1311" y="21600"/>
                      </a:lnTo>
                      <a:lnTo>
                        <a:pt x="14828" y="21600"/>
                      </a:lnTo>
                      <a:lnTo>
                        <a:pt x="21600" y="1080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5" name="Shape">
                  <a:extLst>
                    <a:ext uri="{FF2B5EF4-FFF2-40B4-BE49-F238E27FC236}">
                      <a16:creationId xmlns:a16="http://schemas.microsoft.com/office/drawing/2014/main" id="{6821A5EA-EF5B-8EEC-556C-059545931497}"/>
                    </a:ext>
                  </a:extLst>
                </p:cNvPr>
                <p:cNvSpPr/>
                <p:nvPr/>
              </p:nvSpPr>
              <p:spPr>
                <a:xfrm>
                  <a:off x="1582447" y="4357818"/>
                  <a:ext cx="6005466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49" y="10800"/>
                      </a:moveTo>
                      <a:lnTo>
                        <a:pt x="0" y="21600"/>
                      </a:lnTo>
                      <a:lnTo>
                        <a:pt x="20106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6" name="TextBox 1029">
                  <a:extLst>
                    <a:ext uri="{FF2B5EF4-FFF2-40B4-BE49-F238E27FC236}">
                      <a16:creationId xmlns:a16="http://schemas.microsoft.com/office/drawing/2014/main" id="{C0E3404A-3698-7C11-F5B8-50957A2EE451}"/>
                    </a:ext>
                  </a:extLst>
                </p:cNvPr>
                <p:cNvSpPr txBox="1"/>
                <p:nvPr/>
              </p:nvSpPr>
              <p:spPr>
                <a:xfrm>
                  <a:off x="1797083" y="4405172"/>
                  <a:ext cx="5976595" cy="646331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noProof="1"/>
                    <a:t>Implementation Time: Delay between development and full </a:t>
                  </a:r>
                </a:p>
                <a:p>
                  <a:r>
                    <a:rPr lang="en-US" noProof="1"/>
                    <a:t>deployment</a:t>
                  </a:r>
                  <a:r>
                    <a:rPr lang="en-US" sz="1600" b="1" noProof="1"/>
                    <a:t>.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4C006A9-5343-830D-30F6-71A9BFCBBF84}"/>
                </a:ext>
              </a:extLst>
            </p:cNvPr>
            <p:cNvGrpSpPr/>
            <p:nvPr/>
          </p:nvGrpSpPr>
          <p:grpSpPr>
            <a:xfrm>
              <a:off x="724510" y="5093464"/>
              <a:ext cx="8204041" cy="723913"/>
              <a:chOff x="510179" y="5132112"/>
              <a:chExt cx="7190147" cy="723913"/>
            </a:xfrm>
          </p:grpSpPr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98D786F2-F128-ECCD-BC20-0B023A316039}"/>
                  </a:ext>
                </a:extLst>
              </p:cNvPr>
              <p:cNvSpPr/>
              <p:nvPr/>
            </p:nvSpPr>
            <p:spPr>
              <a:xfrm>
                <a:off x="616219" y="5132112"/>
                <a:ext cx="653237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28" y="0"/>
                    </a:moveTo>
                    <a:lnTo>
                      <a:pt x="1311" y="0"/>
                    </a:lnTo>
                    <a:lnTo>
                      <a:pt x="0" y="2092"/>
                    </a:lnTo>
                    <a:lnTo>
                      <a:pt x="10513" y="2092"/>
                    </a:lnTo>
                    <a:lnTo>
                      <a:pt x="15947" y="10787"/>
                    </a:lnTo>
                    <a:lnTo>
                      <a:pt x="10513" y="19508"/>
                    </a:lnTo>
                    <a:lnTo>
                      <a:pt x="0" y="19508"/>
                    </a:lnTo>
                    <a:lnTo>
                      <a:pt x="1311" y="21600"/>
                    </a:lnTo>
                    <a:lnTo>
                      <a:pt x="14828" y="21600"/>
                    </a:lnTo>
                    <a:lnTo>
                      <a:pt x="21600" y="10787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AD2CE7B9-DB0D-9BFC-B2D5-FB4DCB0A470C}"/>
                  </a:ext>
                </a:extLst>
              </p:cNvPr>
              <p:cNvSpPr/>
              <p:nvPr/>
            </p:nvSpPr>
            <p:spPr>
              <a:xfrm>
                <a:off x="1128236" y="5132112"/>
                <a:ext cx="6019505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7" y="10788"/>
                    </a:moveTo>
                    <a:lnTo>
                      <a:pt x="0" y="21600"/>
                    </a:lnTo>
                    <a:lnTo>
                      <a:pt x="20109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20" name="Graphic 1033" descr="Gears with solid fill">
                <a:extLst>
                  <a:ext uri="{FF2B5EF4-FFF2-40B4-BE49-F238E27FC236}">
                    <a16:creationId xmlns:a16="http://schemas.microsoft.com/office/drawing/2014/main" id="{33BC44DF-F60A-D5DB-8D59-8D0A951EB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10179" y="5278317"/>
                <a:ext cx="430171" cy="432906"/>
              </a:xfrm>
              <a:prstGeom prst="rect">
                <a:avLst/>
              </a:prstGeom>
            </p:spPr>
          </p:pic>
          <p:sp>
            <p:nvSpPr>
              <p:cNvPr id="21" name="TextBox 1034">
                <a:extLst>
                  <a:ext uri="{FF2B5EF4-FFF2-40B4-BE49-F238E27FC236}">
                    <a16:creationId xmlns:a16="http://schemas.microsoft.com/office/drawing/2014/main" id="{75E29E0A-E752-36B7-186D-997EB7B5674B}"/>
                  </a:ext>
                </a:extLst>
              </p:cNvPr>
              <p:cNvSpPr txBox="1"/>
              <p:nvPr/>
            </p:nvSpPr>
            <p:spPr>
              <a:xfrm>
                <a:off x="1371860" y="5289354"/>
                <a:ext cx="6328466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noProof="1"/>
                  <a:t>User Acceptance: Trust and usability concerns among end-users.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C7B852-2349-65B4-64D8-00872FD3864B}"/>
                </a:ext>
              </a:extLst>
            </p:cNvPr>
            <p:cNvGrpSpPr/>
            <p:nvPr/>
          </p:nvGrpSpPr>
          <p:grpSpPr>
            <a:xfrm>
              <a:off x="287369" y="1221987"/>
              <a:ext cx="7627288" cy="723913"/>
              <a:chOff x="73037" y="1260635"/>
              <a:chExt cx="7627288" cy="723913"/>
            </a:xfrm>
          </p:grpSpPr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34762542-382C-3319-5983-2F62F334BF10}"/>
                  </a:ext>
                </a:extLst>
              </p:cNvPr>
              <p:cNvSpPr/>
              <p:nvPr/>
            </p:nvSpPr>
            <p:spPr>
              <a:xfrm>
                <a:off x="203303" y="1260635"/>
                <a:ext cx="656540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62" y="0"/>
                    </a:moveTo>
                    <a:lnTo>
                      <a:pt x="1413" y="0"/>
                    </a:lnTo>
                    <a:lnTo>
                      <a:pt x="0" y="2268"/>
                    </a:lnTo>
                    <a:lnTo>
                      <a:pt x="10569" y="2268"/>
                    </a:lnTo>
                    <a:lnTo>
                      <a:pt x="15976" y="10989"/>
                    </a:lnTo>
                    <a:lnTo>
                      <a:pt x="10569" y="19684"/>
                    </a:lnTo>
                    <a:lnTo>
                      <a:pt x="217" y="19684"/>
                    </a:lnTo>
                    <a:lnTo>
                      <a:pt x="1413" y="21600"/>
                    </a:lnTo>
                    <a:lnTo>
                      <a:pt x="14862" y="21600"/>
                    </a:lnTo>
                    <a:lnTo>
                      <a:pt x="21600" y="1078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041BC7DC-28C5-7001-93DC-48EC0642B274}"/>
                  </a:ext>
                </a:extLst>
              </p:cNvPr>
              <p:cNvSpPr/>
              <p:nvPr/>
            </p:nvSpPr>
            <p:spPr>
              <a:xfrm>
                <a:off x="715319" y="1260635"/>
                <a:ext cx="6985006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50" y="10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10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16" name="Graphic 1038" descr="Lightbulb with solid fill">
                <a:extLst>
                  <a:ext uri="{FF2B5EF4-FFF2-40B4-BE49-F238E27FC236}">
                    <a16:creationId xmlns:a16="http://schemas.microsoft.com/office/drawing/2014/main" id="{5CE4B8BE-4FD3-98CF-4023-441CB612E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3037" y="1410338"/>
                <a:ext cx="430171" cy="432906"/>
              </a:xfrm>
              <a:prstGeom prst="rect">
                <a:avLst/>
              </a:prstGeom>
            </p:spPr>
          </p:pic>
          <p:sp>
            <p:nvSpPr>
              <p:cNvPr id="17" name="TextBox 1039">
                <a:extLst>
                  <a:ext uri="{FF2B5EF4-FFF2-40B4-BE49-F238E27FC236}">
                    <a16:creationId xmlns:a16="http://schemas.microsoft.com/office/drawing/2014/main" id="{2496F1F4-DA1F-DBF2-3CBB-DCECC0558F01}"/>
                  </a:ext>
                </a:extLst>
              </p:cNvPr>
              <p:cNvSpPr txBox="1"/>
              <p:nvPr/>
            </p:nvSpPr>
            <p:spPr>
              <a:xfrm>
                <a:off x="947320" y="1279000"/>
                <a:ext cx="6635461" cy="67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07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US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Cost: High initial investment for quantum and advanced AI systems.</a:t>
                </a:r>
                <a:r>
                  <a:rPr lang="en-IN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A980C0-7A36-139F-6583-2E22D6D855A9}"/>
              </a:ext>
            </a:extLst>
          </p:cNvPr>
          <p:cNvSpPr/>
          <p:nvPr/>
        </p:nvSpPr>
        <p:spPr>
          <a:xfrm>
            <a:off x="1780961" y="421341"/>
            <a:ext cx="7425792" cy="7316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CONSTRAINT IDENTIFICATION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6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4A9F09C0-6404-46C7-9B3D-39BC124AC863}"/>
              </a:ext>
            </a:extLst>
          </p:cNvPr>
          <p:cNvGrpSpPr/>
          <p:nvPr/>
        </p:nvGrpSpPr>
        <p:grpSpPr>
          <a:xfrm>
            <a:off x="1992039" y="150924"/>
            <a:ext cx="7882556" cy="826847"/>
            <a:chOff x="1992039" y="150924"/>
            <a:chExt cx="7882556" cy="82684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EE96196-4149-45B3-9BEC-51BD47D27869}"/>
                </a:ext>
              </a:extLst>
            </p:cNvPr>
            <p:cNvSpPr/>
            <p:nvPr/>
          </p:nvSpPr>
          <p:spPr>
            <a:xfrm>
              <a:off x="1992039" y="153905"/>
              <a:ext cx="7882556" cy="82386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800" spc="6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AFA833-02F2-41EE-90C5-F11F027BADCF}"/>
                </a:ext>
              </a:extLst>
            </p:cNvPr>
            <p:cNvSpPr txBox="1"/>
            <p:nvPr/>
          </p:nvSpPr>
          <p:spPr>
            <a:xfrm>
              <a:off x="3833830" y="150924"/>
              <a:ext cx="385174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6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SOLUTIONS</a:t>
              </a:r>
              <a:endParaRPr lang="en-IN" sz="4600" b="1" spc="3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AC37BF5-DBE7-41BF-8668-7E82AF54252B}"/>
              </a:ext>
            </a:extLst>
          </p:cNvPr>
          <p:cNvGrpSpPr/>
          <p:nvPr/>
        </p:nvGrpSpPr>
        <p:grpSpPr>
          <a:xfrm>
            <a:off x="22034" y="1221987"/>
            <a:ext cx="11822566" cy="5369685"/>
            <a:chOff x="287369" y="1221987"/>
            <a:chExt cx="11822566" cy="536968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340004F-6172-4DE3-AF03-053CB4DFB06F}"/>
                </a:ext>
              </a:extLst>
            </p:cNvPr>
            <p:cNvSpPr txBox="1"/>
            <p:nvPr/>
          </p:nvSpPr>
          <p:spPr>
            <a:xfrm>
              <a:off x="8928546" y="3191134"/>
              <a:ext cx="3181389" cy="138499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800" b="1" cap="all" noProof="1">
                  <a:solidFill>
                    <a:srgbClr val="7030A0"/>
                  </a:solidFill>
                </a:rPr>
                <a:t>Enchancenment </a:t>
              </a:r>
            </a:p>
            <a:p>
              <a:pPr algn="ctr"/>
              <a:r>
                <a:rPr lang="en-US" sz="2800" b="1" cap="all" noProof="1">
                  <a:solidFill>
                    <a:srgbClr val="7030A0"/>
                  </a:solidFill>
                </a:rPr>
                <a:t>Of </a:t>
              </a:r>
            </a:p>
            <a:p>
              <a:pPr algn="ctr"/>
              <a:r>
                <a:rPr lang="en-US" sz="2800" b="1" cap="all" noProof="1">
                  <a:solidFill>
                    <a:srgbClr val="7030A0"/>
                  </a:solidFill>
                </a:rPr>
                <a:t>IOT SECURITY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3001B75-1564-40FC-AEF1-B70B645B1982}"/>
                </a:ext>
              </a:extLst>
            </p:cNvPr>
            <p:cNvSpPr txBox="1"/>
            <p:nvPr/>
          </p:nvSpPr>
          <p:spPr>
            <a:xfrm>
              <a:off x="1586191" y="1402571"/>
              <a:ext cx="4008795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endParaRPr lang="en-US" sz="900" b="1" noProof="1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C3BF87C-311E-4F1F-8C02-ACC47069795A}"/>
                </a:ext>
              </a:extLst>
            </p:cNvPr>
            <p:cNvGrpSpPr/>
            <p:nvPr/>
          </p:nvGrpSpPr>
          <p:grpSpPr>
            <a:xfrm>
              <a:off x="287369" y="5828597"/>
              <a:ext cx="7964224" cy="763075"/>
              <a:chOff x="73037" y="5867245"/>
              <a:chExt cx="7020280" cy="763075"/>
            </a:xfrm>
          </p:grpSpPr>
          <p:sp>
            <p:nvSpPr>
              <p:cNvPr id="95" name="Shape">
                <a:extLst>
                  <a:ext uri="{FF2B5EF4-FFF2-40B4-BE49-F238E27FC236}">
                    <a16:creationId xmlns:a16="http://schemas.microsoft.com/office/drawing/2014/main" id="{B27A4CCF-EBBF-41BA-A6FB-58F21C45BEFA}"/>
                  </a:ext>
                </a:extLst>
              </p:cNvPr>
              <p:cNvSpPr/>
              <p:nvPr/>
            </p:nvSpPr>
            <p:spPr>
              <a:xfrm>
                <a:off x="211561" y="5906407"/>
                <a:ext cx="653237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28" y="0"/>
                    </a:moveTo>
                    <a:lnTo>
                      <a:pt x="1311" y="0"/>
                    </a:lnTo>
                    <a:lnTo>
                      <a:pt x="0" y="2092"/>
                    </a:lnTo>
                    <a:lnTo>
                      <a:pt x="10513" y="2092"/>
                    </a:lnTo>
                    <a:lnTo>
                      <a:pt x="15947" y="10787"/>
                    </a:lnTo>
                    <a:lnTo>
                      <a:pt x="10513" y="19483"/>
                    </a:lnTo>
                    <a:lnTo>
                      <a:pt x="0" y="19483"/>
                    </a:lnTo>
                    <a:lnTo>
                      <a:pt x="1311" y="21600"/>
                    </a:lnTo>
                    <a:lnTo>
                      <a:pt x="14828" y="21600"/>
                    </a:lnTo>
                    <a:lnTo>
                      <a:pt x="21600" y="10787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96" name="Shape">
                <a:extLst>
                  <a:ext uri="{FF2B5EF4-FFF2-40B4-BE49-F238E27FC236}">
                    <a16:creationId xmlns:a16="http://schemas.microsoft.com/office/drawing/2014/main" id="{AF6E4F12-BBC3-4BB5-AD43-FE29E0AC5AB0}"/>
                  </a:ext>
                </a:extLst>
              </p:cNvPr>
              <p:cNvSpPr/>
              <p:nvPr/>
            </p:nvSpPr>
            <p:spPr>
              <a:xfrm>
                <a:off x="715319" y="5906407"/>
                <a:ext cx="5977385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2" y="10800"/>
                    </a:moveTo>
                    <a:lnTo>
                      <a:pt x="0" y="21600"/>
                    </a:lnTo>
                    <a:lnTo>
                      <a:pt x="20099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97" name="Graphic 96" descr="Bar graph with upward trend with solid fill">
                <a:extLst>
                  <a:ext uri="{FF2B5EF4-FFF2-40B4-BE49-F238E27FC236}">
                    <a16:creationId xmlns:a16="http://schemas.microsoft.com/office/drawing/2014/main" id="{4E4DFF7B-3420-44E3-8D2A-60B8E726B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037" y="6051909"/>
                <a:ext cx="430171" cy="432906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6A94F5B-BA12-46A5-89B3-1D3331080A6C}"/>
                  </a:ext>
                </a:extLst>
              </p:cNvPr>
              <p:cNvSpPr txBox="1"/>
              <p:nvPr/>
            </p:nvSpPr>
            <p:spPr>
              <a:xfrm>
                <a:off x="975326" y="5867245"/>
                <a:ext cx="6117991" cy="67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Adopt strict data privacy standards and give users control over       their data.</a:t>
                </a:r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A45F69A-5F68-4673-AD88-F54EB036347D}"/>
                </a:ext>
              </a:extLst>
            </p:cNvPr>
            <p:cNvGrpSpPr/>
            <p:nvPr/>
          </p:nvGrpSpPr>
          <p:grpSpPr>
            <a:xfrm>
              <a:off x="724511" y="1996282"/>
              <a:ext cx="7642324" cy="723914"/>
              <a:chOff x="510179" y="2034930"/>
              <a:chExt cx="6637562" cy="723914"/>
            </a:xfrm>
          </p:grpSpPr>
          <p:pic>
            <p:nvPicPr>
              <p:cNvPr id="90" name="Graphic 89" descr="Research with solid fill">
                <a:extLst>
                  <a:ext uri="{FF2B5EF4-FFF2-40B4-BE49-F238E27FC236}">
                    <a16:creationId xmlns:a16="http://schemas.microsoft.com/office/drawing/2014/main" id="{6581ABA6-0B35-49F6-9902-61E56993C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0179" y="2183934"/>
                <a:ext cx="430171" cy="432906"/>
              </a:xfrm>
              <a:prstGeom prst="rect">
                <a:avLst/>
              </a:prstGeom>
            </p:spPr>
          </p:pic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EC26030-BBC5-4FCE-A2AE-B9C4FE5396F4}"/>
                  </a:ext>
                </a:extLst>
              </p:cNvPr>
              <p:cNvGrpSpPr/>
              <p:nvPr/>
            </p:nvGrpSpPr>
            <p:grpSpPr>
              <a:xfrm>
                <a:off x="616219" y="2034930"/>
                <a:ext cx="6531522" cy="723914"/>
                <a:chOff x="616219" y="2034930"/>
                <a:chExt cx="6531522" cy="723914"/>
              </a:xfrm>
            </p:grpSpPr>
            <p:sp>
              <p:nvSpPr>
                <p:cNvPr id="92" name="Shape">
                  <a:extLst>
                    <a:ext uri="{FF2B5EF4-FFF2-40B4-BE49-F238E27FC236}">
                      <a16:creationId xmlns:a16="http://schemas.microsoft.com/office/drawing/2014/main" id="{A39BC410-4EF3-493C-902F-AF9398E53A97}"/>
                    </a:ext>
                  </a:extLst>
                </p:cNvPr>
                <p:cNvSpPr/>
                <p:nvPr/>
              </p:nvSpPr>
              <p:spPr>
                <a:xfrm>
                  <a:off x="616219" y="2034930"/>
                  <a:ext cx="65323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28" y="0"/>
                      </a:moveTo>
                      <a:lnTo>
                        <a:pt x="1311" y="0"/>
                      </a:lnTo>
                      <a:lnTo>
                        <a:pt x="0" y="2117"/>
                      </a:lnTo>
                      <a:lnTo>
                        <a:pt x="10513" y="2117"/>
                      </a:lnTo>
                      <a:lnTo>
                        <a:pt x="15947" y="10813"/>
                      </a:lnTo>
                      <a:lnTo>
                        <a:pt x="10513" y="19508"/>
                      </a:lnTo>
                      <a:lnTo>
                        <a:pt x="0" y="19508"/>
                      </a:lnTo>
                      <a:lnTo>
                        <a:pt x="1311" y="21600"/>
                      </a:lnTo>
                      <a:lnTo>
                        <a:pt x="14828" y="21600"/>
                      </a:lnTo>
                      <a:lnTo>
                        <a:pt x="21600" y="10813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93" name="Shape">
                  <a:extLst>
                    <a:ext uri="{FF2B5EF4-FFF2-40B4-BE49-F238E27FC236}">
                      <a16:creationId xmlns:a16="http://schemas.microsoft.com/office/drawing/2014/main" id="{3A963B19-C071-4DFA-89C7-B00C879173FB}"/>
                    </a:ext>
                  </a:extLst>
                </p:cNvPr>
                <p:cNvSpPr/>
                <p:nvPr/>
              </p:nvSpPr>
              <p:spPr>
                <a:xfrm>
                  <a:off x="1119979" y="2034931"/>
                  <a:ext cx="6027762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746" y="1080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11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F181429-80A8-4C9A-ABCA-AACEA13B283E}"/>
                    </a:ext>
                  </a:extLst>
                </p:cNvPr>
                <p:cNvSpPr txBox="1"/>
                <p:nvPr/>
              </p:nvSpPr>
              <p:spPr>
                <a:xfrm>
                  <a:off x="1342002" y="2048132"/>
                  <a:ext cx="5490532" cy="670055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lvl="0">
                    <a:lnSpc>
                      <a:spcPct val="107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en-IN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IN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Ensure security solutions can handle the massive growth of connected devices without performance degradation.</a:t>
                  </a:r>
                  <a:endParaRPr lang="en-IN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C274CF7-0FF8-4D54-B7B7-2BA7DA630577}"/>
                </a:ext>
              </a:extLst>
            </p:cNvPr>
            <p:cNvGrpSpPr/>
            <p:nvPr/>
          </p:nvGrpSpPr>
          <p:grpSpPr>
            <a:xfrm>
              <a:off x="1161653" y="2770577"/>
              <a:ext cx="7611644" cy="723915"/>
              <a:chOff x="947321" y="2809225"/>
              <a:chExt cx="6642241" cy="723915"/>
            </a:xfrm>
          </p:grpSpPr>
          <p:pic>
            <p:nvPicPr>
              <p:cNvPr id="85" name="Graphic 84" descr="Hourglass 30% with solid fill">
                <a:extLst>
                  <a:ext uri="{FF2B5EF4-FFF2-40B4-BE49-F238E27FC236}">
                    <a16:creationId xmlns:a16="http://schemas.microsoft.com/office/drawing/2014/main" id="{215D464C-3525-4D56-A25C-F3FFB9CD5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7321" y="2957529"/>
                <a:ext cx="430171" cy="432906"/>
              </a:xfrm>
              <a:prstGeom prst="rect">
                <a:avLst/>
              </a:prstGeom>
            </p:spPr>
          </p:pic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42650AD-E978-4D40-9BCB-C4E47B4FDC87}"/>
                  </a:ext>
                </a:extLst>
              </p:cNvPr>
              <p:cNvGrpSpPr/>
              <p:nvPr/>
            </p:nvGrpSpPr>
            <p:grpSpPr>
              <a:xfrm>
                <a:off x="1078687" y="2809225"/>
                <a:ext cx="6510875" cy="723915"/>
                <a:chOff x="1078687" y="2809225"/>
                <a:chExt cx="6510875" cy="723915"/>
              </a:xfrm>
            </p:grpSpPr>
            <p:sp>
              <p:nvSpPr>
                <p:cNvPr id="87" name="Shape">
                  <a:extLst>
                    <a:ext uri="{FF2B5EF4-FFF2-40B4-BE49-F238E27FC236}">
                      <a16:creationId xmlns:a16="http://schemas.microsoft.com/office/drawing/2014/main" id="{45386712-F4AB-46EE-A254-6FB0E8086EBB}"/>
                    </a:ext>
                  </a:extLst>
                </p:cNvPr>
                <p:cNvSpPr/>
                <p:nvPr/>
              </p:nvSpPr>
              <p:spPr>
                <a:xfrm>
                  <a:off x="1078687" y="2809226"/>
                  <a:ext cx="65323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28" y="0"/>
                      </a:moveTo>
                      <a:lnTo>
                        <a:pt x="1311" y="0"/>
                      </a:lnTo>
                      <a:lnTo>
                        <a:pt x="0" y="2115"/>
                      </a:lnTo>
                      <a:lnTo>
                        <a:pt x="10513" y="2115"/>
                      </a:lnTo>
                      <a:lnTo>
                        <a:pt x="15947" y="10800"/>
                      </a:lnTo>
                      <a:lnTo>
                        <a:pt x="10513" y="19485"/>
                      </a:lnTo>
                      <a:lnTo>
                        <a:pt x="0" y="19485"/>
                      </a:lnTo>
                      <a:lnTo>
                        <a:pt x="1311" y="21600"/>
                      </a:lnTo>
                      <a:lnTo>
                        <a:pt x="14828" y="21600"/>
                      </a:lnTo>
                      <a:lnTo>
                        <a:pt x="21600" y="108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88" name="Shape">
                  <a:extLst>
                    <a:ext uri="{FF2B5EF4-FFF2-40B4-BE49-F238E27FC236}">
                      <a16:creationId xmlns:a16="http://schemas.microsoft.com/office/drawing/2014/main" id="{05CB15AB-6ABE-4718-856A-BBDEED147886}"/>
                    </a:ext>
                  </a:extLst>
                </p:cNvPr>
                <p:cNvSpPr/>
                <p:nvPr/>
              </p:nvSpPr>
              <p:spPr>
                <a:xfrm>
                  <a:off x="1582445" y="2809227"/>
                  <a:ext cx="600711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748" y="1080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1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937690A-90EF-4847-901F-9FAA42D6ED7A}"/>
                    </a:ext>
                  </a:extLst>
                </p:cNvPr>
                <p:cNvSpPr txBox="1"/>
                <p:nvPr/>
              </p:nvSpPr>
              <p:spPr>
                <a:xfrm>
                  <a:off x="1760920" y="2809225"/>
                  <a:ext cx="5446119" cy="670055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lvl="0">
                    <a:lnSpc>
                      <a:spcPct val="107000"/>
                    </a:lnSpc>
                    <a:spcAft>
                      <a:spcPts val="800"/>
                    </a:spcAft>
                    <a:tabLst>
                      <a:tab pos="457200" algn="l"/>
                    </a:tabLst>
                  </a:pPr>
                  <a:r>
                    <a:rPr lang="en-IN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Implement robust multi-factor authentication mechanisms for devices and users.</a:t>
                  </a:r>
                  <a:endParaRPr lang="en-IN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AA5EDC0-A428-4B81-AAD9-B37B0ED31AF3}"/>
                </a:ext>
              </a:extLst>
            </p:cNvPr>
            <p:cNvGrpSpPr/>
            <p:nvPr/>
          </p:nvGrpSpPr>
          <p:grpSpPr>
            <a:xfrm>
              <a:off x="1598796" y="3544874"/>
              <a:ext cx="7409280" cy="723914"/>
              <a:chOff x="1384464" y="3583522"/>
              <a:chExt cx="6436337" cy="723914"/>
            </a:xfrm>
          </p:grpSpPr>
          <p:sp>
            <p:nvSpPr>
              <p:cNvPr id="81" name="Shape">
                <a:extLst>
                  <a:ext uri="{FF2B5EF4-FFF2-40B4-BE49-F238E27FC236}">
                    <a16:creationId xmlns:a16="http://schemas.microsoft.com/office/drawing/2014/main" id="{79A54F88-A49C-4742-9CD2-08711723A08B}"/>
                  </a:ext>
                </a:extLst>
              </p:cNvPr>
              <p:cNvSpPr/>
              <p:nvPr/>
            </p:nvSpPr>
            <p:spPr>
              <a:xfrm>
                <a:off x="1516379" y="3583522"/>
                <a:ext cx="654891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45" y="0"/>
                    </a:moveTo>
                    <a:lnTo>
                      <a:pt x="1362" y="0"/>
                    </a:lnTo>
                    <a:lnTo>
                      <a:pt x="109" y="2016"/>
                    </a:lnTo>
                    <a:lnTo>
                      <a:pt x="10541" y="2016"/>
                    </a:lnTo>
                    <a:lnTo>
                      <a:pt x="15962" y="10712"/>
                    </a:lnTo>
                    <a:lnTo>
                      <a:pt x="10541" y="19407"/>
                    </a:lnTo>
                    <a:lnTo>
                      <a:pt x="0" y="19407"/>
                    </a:lnTo>
                    <a:lnTo>
                      <a:pt x="1362" y="21600"/>
                    </a:lnTo>
                    <a:lnTo>
                      <a:pt x="14845" y="21600"/>
                    </a:lnTo>
                    <a:lnTo>
                      <a:pt x="21600" y="10813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82" name="Shape">
                <a:extLst>
                  <a:ext uri="{FF2B5EF4-FFF2-40B4-BE49-F238E27FC236}">
                    <a16:creationId xmlns:a16="http://schemas.microsoft.com/office/drawing/2014/main" id="{847A775B-5567-4FEE-90E8-306C4CA547A6}"/>
                  </a:ext>
                </a:extLst>
              </p:cNvPr>
              <p:cNvSpPr/>
              <p:nvPr/>
            </p:nvSpPr>
            <p:spPr>
              <a:xfrm>
                <a:off x="2020138" y="3583523"/>
                <a:ext cx="5800663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34" y="0"/>
                    </a:moveTo>
                    <a:lnTo>
                      <a:pt x="0" y="0"/>
                    </a:lnTo>
                    <a:lnTo>
                      <a:pt x="775" y="10812"/>
                    </a:lnTo>
                    <a:lnTo>
                      <a:pt x="0" y="21600"/>
                    </a:lnTo>
                    <a:lnTo>
                      <a:pt x="20819" y="21600"/>
                    </a:lnTo>
                    <a:lnTo>
                      <a:pt x="21600" y="10688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83" name="Graphic 82" descr="Brainstorm with solid fill">
                <a:extLst>
                  <a:ext uri="{FF2B5EF4-FFF2-40B4-BE49-F238E27FC236}">
                    <a16:creationId xmlns:a16="http://schemas.microsoft.com/office/drawing/2014/main" id="{255926B3-9168-4E15-823B-60DF54EB5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84464" y="3731125"/>
                <a:ext cx="430171" cy="432906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302739E-5BC3-4EA9-9907-32852E84D78F}"/>
                  </a:ext>
                </a:extLst>
              </p:cNvPr>
              <p:cNvSpPr txBox="1"/>
              <p:nvPr/>
            </p:nvSpPr>
            <p:spPr>
              <a:xfrm>
                <a:off x="2219466" y="3626493"/>
                <a:ext cx="5272863" cy="67005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Apply end-to-end encryption for data at rest, in transit, and during processing.</a:t>
                </a:r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03F0043-5BC6-4810-9205-8E36F2140570}"/>
                </a:ext>
              </a:extLst>
            </p:cNvPr>
            <p:cNvGrpSpPr/>
            <p:nvPr/>
          </p:nvGrpSpPr>
          <p:grpSpPr>
            <a:xfrm>
              <a:off x="1161653" y="4269555"/>
              <a:ext cx="8370168" cy="773528"/>
              <a:chOff x="947321" y="4308203"/>
              <a:chExt cx="7363442" cy="773528"/>
            </a:xfrm>
          </p:grpSpPr>
          <p:pic>
            <p:nvPicPr>
              <p:cNvPr id="76" name="Graphic 75" descr="Bullseye with solid fill">
                <a:extLst>
                  <a:ext uri="{FF2B5EF4-FFF2-40B4-BE49-F238E27FC236}">
                    <a16:creationId xmlns:a16="http://schemas.microsoft.com/office/drawing/2014/main" id="{79157D69-7242-4603-8497-337B2871D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7321" y="4504721"/>
                <a:ext cx="430171" cy="432906"/>
              </a:xfrm>
              <a:prstGeom prst="rect">
                <a:avLst/>
              </a:prstGeom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2FDFD4A-46A7-484A-8F9B-BAE512F625FA}"/>
                  </a:ext>
                </a:extLst>
              </p:cNvPr>
              <p:cNvGrpSpPr/>
              <p:nvPr/>
            </p:nvGrpSpPr>
            <p:grpSpPr>
              <a:xfrm>
                <a:off x="1078687" y="4308203"/>
                <a:ext cx="7232076" cy="773528"/>
                <a:chOff x="1078687" y="4308203"/>
                <a:chExt cx="7232076" cy="773528"/>
              </a:xfrm>
            </p:grpSpPr>
            <p:sp>
              <p:nvSpPr>
                <p:cNvPr id="78" name="Shape">
                  <a:extLst>
                    <a:ext uri="{FF2B5EF4-FFF2-40B4-BE49-F238E27FC236}">
                      <a16:creationId xmlns:a16="http://schemas.microsoft.com/office/drawing/2014/main" id="{083416C2-2505-4679-9097-98483B05FBA1}"/>
                    </a:ext>
                  </a:extLst>
                </p:cNvPr>
                <p:cNvSpPr/>
                <p:nvPr/>
              </p:nvSpPr>
              <p:spPr>
                <a:xfrm>
                  <a:off x="1078687" y="4357816"/>
                  <a:ext cx="65323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28" y="0"/>
                      </a:moveTo>
                      <a:lnTo>
                        <a:pt x="1311" y="0"/>
                      </a:lnTo>
                      <a:lnTo>
                        <a:pt x="0" y="2115"/>
                      </a:lnTo>
                      <a:lnTo>
                        <a:pt x="10513" y="2115"/>
                      </a:lnTo>
                      <a:lnTo>
                        <a:pt x="15947" y="10800"/>
                      </a:lnTo>
                      <a:lnTo>
                        <a:pt x="10513" y="19485"/>
                      </a:lnTo>
                      <a:lnTo>
                        <a:pt x="0" y="19485"/>
                      </a:lnTo>
                      <a:lnTo>
                        <a:pt x="1311" y="21600"/>
                      </a:lnTo>
                      <a:lnTo>
                        <a:pt x="14828" y="21600"/>
                      </a:lnTo>
                      <a:lnTo>
                        <a:pt x="21600" y="1080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79" name="Shape">
                  <a:extLst>
                    <a:ext uri="{FF2B5EF4-FFF2-40B4-BE49-F238E27FC236}">
                      <a16:creationId xmlns:a16="http://schemas.microsoft.com/office/drawing/2014/main" id="{20524177-C7E4-4AE4-9ADE-6D630559E9F7}"/>
                    </a:ext>
                  </a:extLst>
                </p:cNvPr>
                <p:cNvSpPr/>
                <p:nvPr/>
              </p:nvSpPr>
              <p:spPr>
                <a:xfrm>
                  <a:off x="1582447" y="4357818"/>
                  <a:ext cx="6005466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49" y="10800"/>
                      </a:moveTo>
                      <a:lnTo>
                        <a:pt x="0" y="21600"/>
                      </a:lnTo>
                      <a:lnTo>
                        <a:pt x="20106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283FDC8-3C4B-4F91-A05B-9E6140F483E6}"/>
                    </a:ext>
                  </a:extLst>
                </p:cNvPr>
                <p:cNvSpPr txBox="1"/>
                <p:nvPr/>
              </p:nvSpPr>
              <p:spPr>
                <a:xfrm>
                  <a:off x="1797084" y="4308203"/>
                  <a:ext cx="6513679" cy="646331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IN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Foster collaboration between manufacturers to ensure devices</a:t>
                  </a:r>
                </a:p>
                <a:p>
                  <a:r>
                    <a:rPr lang="en-IN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 can securely communicate and function together</a:t>
                  </a:r>
                  <a:endParaRPr lang="en-US" sz="1600" b="1" noProof="1"/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8702346-AC9A-4CA0-B6E9-7A7305E74439}"/>
                </a:ext>
              </a:extLst>
            </p:cNvPr>
            <p:cNvGrpSpPr/>
            <p:nvPr/>
          </p:nvGrpSpPr>
          <p:grpSpPr>
            <a:xfrm>
              <a:off x="724510" y="5081055"/>
              <a:ext cx="8146975" cy="736322"/>
              <a:chOff x="510179" y="5119703"/>
              <a:chExt cx="7140138" cy="736322"/>
            </a:xfrm>
          </p:grpSpPr>
          <p:sp>
            <p:nvSpPr>
              <p:cNvPr id="72" name="Shape">
                <a:extLst>
                  <a:ext uri="{FF2B5EF4-FFF2-40B4-BE49-F238E27FC236}">
                    <a16:creationId xmlns:a16="http://schemas.microsoft.com/office/drawing/2014/main" id="{EA5328DE-A5E2-4093-A70F-0C1828160D26}"/>
                  </a:ext>
                </a:extLst>
              </p:cNvPr>
              <p:cNvSpPr/>
              <p:nvPr/>
            </p:nvSpPr>
            <p:spPr>
              <a:xfrm>
                <a:off x="616219" y="5132112"/>
                <a:ext cx="653237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28" y="0"/>
                    </a:moveTo>
                    <a:lnTo>
                      <a:pt x="1311" y="0"/>
                    </a:lnTo>
                    <a:lnTo>
                      <a:pt x="0" y="2092"/>
                    </a:lnTo>
                    <a:lnTo>
                      <a:pt x="10513" y="2092"/>
                    </a:lnTo>
                    <a:lnTo>
                      <a:pt x="15947" y="10787"/>
                    </a:lnTo>
                    <a:lnTo>
                      <a:pt x="10513" y="19508"/>
                    </a:lnTo>
                    <a:lnTo>
                      <a:pt x="0" y="19508"/>
                    </a:lnTo>
                    <a:lnTo>
                      <a:pt x="1311" y="21600"/>
                    </a:lnTo>
                    <a:lnTo>
                      <a:pt x="14828" y="21600"/>
                    </a:lnTo>
                    <a:lnTo>
                      <a:pt x="21600" y="10787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73" name="Shape">
                <a:extLst>
                  <a:ext uri="{FF2B5EF4-FFF2-40B4-BE49-F238E27FC236}">
                    <a16:creationId xmlns:a16="http://schemas.microsoft.com/office/drawing/2014/main" id="{2DEC272C-1EB1-46FB-AB29-3B3BF463723F}"/>
                  </a:ext>
                </a:extLst>
              </p:cNvPr>
              <p:cNvSpPr/>
              <p:nvPr/>
            </p:nvSpPr>
            <p:spPr>
              <a:xfrm>
                <a:off x="1128236" y="5132112"/>
                <a:ext cx="6019505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7" y="10788"/>
                    </a:moveTo>
                    <a:lnTo>
                      <a:pt x="0" y="21600"/>
                    </a:lnTo>
                    <a:lnTo>
                      <a:pt x="20109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74" name="Graphic 73" descr="Gears with solid fill">
                <a:extLst>
                  <a:ext uri="{FF2B5EF4-FFF2-40B4-BE49-F238E27FC236}">
                    <a16:creationId xmlns:a16="http://schemas.microsoft.com/office/drawing/2014/main" id="{E7D40023-1095-4A81-923F-C36384DFD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10179" y="5278317"/>
                <a:ext cx="430171" cy="432906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48E7CBF-272C-43B3-B929-CE0842BD7AEC}"/>
                  </a:ext>
                </a:extLst>
              </p:cNvPr>
              <p:cNvSpPr txBox="1"/>
              <p:nvPr/>
            </p:nvSpPr>
            <p:spPr>
              <a:xfrm>
                <a:off x="1321851" y="5119703"/>
                <a:ext cx="6328466" cy="64633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IN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Schedule regular and automatic firmware and software updates,    </a:t>
                </a:r>
              </a:p>
              <a:p>
                <a:r>
                  <a:rPr lang="en-IN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with easy-to-use interfaces for users.</a:t>
                </a:r>
                <a:endParaRPr lang="en-US" sz="1600" b="1" noProof="1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69CE000-689A-475B-8B05-201983806D12}"/>
                </a:ext>
              </a:extLst>
            </p:cNvPr>
            <p:cNvGrpSpPr/>
            <p:nvPr/>
          </p:nvGrpSpPr>
          <p:grpSpPr>
            <a:xfrm>
              <a:off x="287369" y="1221987"/>
              <a:ext cx="7627288" cy="723913"/>
              <a:chOff x="73037" y="1260635"/>
              <a:chExt cx="7627288" cy="723913"/>
            </a:xfrm>
          </p:grpSpPr>
          <p:sp>
            <p:nvSpPr>
              <p:cNvPr id="68" name="Shape">
                <a:extLst>
                  <a:ext uri="{FF2B5EF4-FFF2-40B4-BE49-F238E27FC236}">
                    <a16:creationId xmlns:a16="http://schemas.microsoft.com/office/drawing/2014/main" id="{FD7D363F-DA92-4378-8D9C-3D965B8BDFFF}"/>
                  </a:ext>
                </a:extLst>
              </p:cNvPr>
              <p:cNvSpPr/>
              <p:nvPr/>
            </p:nvSpPr>
            <p:spPr>
              <a:xfrm>
                <a:off x="203303" y="1260635"/>
                <a:ext cx="656540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62" y="0"/>
                    </a:moveTo>
                    <a:lnTo>
                      <a:pt x="1413" y="0"/>
                    </a:lnTo>
                    <a:lnTo>
                      <a:pt x="0" y="2268"/>
                    </a:lnTo>
                    <a:lnTo>
                      <a:pt x="10569" y="2268"/>
                    </a:lnTo>
                    <a:lnTo>
                      <a:pt x="15976" y="10989"/>
                    </a:lnTo>
                    <a:lnTo>
                      <a:pt x="10569" y="19684"/>
                    </a:lnTo>
                    <a:lnTo>
                      <a:pt x="217" y="19684"/>
                    </a:lnTo>
                    <a:lnTo>
                      <a:pt x="1413" y="21600"/>
                    </a:lnTo>
                    <a:lnTo>
                      <a:pt x="14862" y="21600"/>
                    </a:lnTo>
                    <a:lnTo>
                      <a:pt x="21600" y="1078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69" name="Shape">
                <a:extLst>
                  <a:ext uri="{FF2B5EF4-FFF2-40B4-BE49-F238E27FC236}">
                    <a16:creationId xmlns:a16="http://schemas.microsoft.com/office/drawing/2014/main" id="{0C876B0F-051E-4ADB-BDB5-7A48B55C7209}"/>
                  </a:ext>
                </a:extLst>
              </p:cNvPr>
              <p:cNvSpPr/>
              <p:nvPr/>
            </p:nvSpPr>
            <p:spPr>
              <a:xfrm>
                <a:off x="715319" y="1260635"/>
                <a:ext cx="6985006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50" y="10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10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70" name="Graphic 69" descr="Lightbulb with solid fill">
                <a:extLst>
                  <a:ext uri="{FF2B5EF4-FFF2-40B4-BE49-F238E27FC236}">
                    <a16:creationId xmlns:a16="http://schemas.microsoft.com/office/drawing/2014/main" id="{44F67B5F-AA69-4716-95B0-D818400FF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3037" y="1410338"/>
                <a:ext cx="430171" cy="432906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ACB90E-5DAC-46E3-A56A-EDA2C99AF6EE}"/>
                  </a:ext>
                </a:extLst>
              </p:cNvPr>
              <p:cNvSpPr txBox="1"/>
              <p:nvPr/>
            </p:nvSpPr>
            <p:spPr>
              <a:xfrm>
                <a:off x="947321" y="1275903"/>
                <a:ext cx="6380048" cy="67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IN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Develop universal security protocols and guidelines that all IoT manufacturers can adopt.</a:t>
                </a:r>
                <a:r>
                  <a:rPr lang="en-IN" sz="1800" kern="0" dirty="0">
                    <a:solidFill>
                      <a:srgbClr val="D1D5DB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1800" kern="100" dirty="0">
                  <a:solidFill>
                    <a:srgbClr val="D1D5D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43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CDB0A3-6A90-4B39-87D3-868F1834BF64}"/>
              </a:ext>
            </a:extLst>
          </p:cNvPr>
          <p:cNvSpPr/>
          <p:nvPr/>
        </p:nvSpPr>
        <p:spPr>
          <a:xfrm>
            <a:off x="3667125" y="1839384"/>
            <a:ext cx="2571750" cy="14215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D9BBEA-528A-49EC-A9A8-5DB598FD14A8}"/>
              </a:ext>
            </a:extLst>
          </p:cNvPr>
          <p:cNvSpPr/>
          <p:nvPr/>
        </p:nvSpPr>
        <p:spPr>
          <a:xfrm>
            <a:off x="7630173" y="1885759"/>
            <a:ext cx="2571750" cy="14215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2E96A25-16F5-4B7B-8805-426F8339FD6A}"/>
              </a:ext>
            </a:extLst>
          </p:cNvPr>
          <p:cNvSpPr/>
          <p:nvPr/>
        </p:nvSpPr>
        <p:spPr>
          <a:xfrm>
            <a:off x="1829799" y="4915920"/>
            <a:ext cx="2571750" cy="14215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5C8655-82D3-46AB-8ADC-382A5C3CC094}"/>
              </a:ext>
            </a:extLst>
          </p:cNvPr>
          <p:cNvSpPr/>
          <p:nvPr/>
        </p:nvSpPr>
        <p:spPr>
          <a:xfrm>
            <a:off x="5648908" y="4948478"/>
            <a:ext cx="2571750" cy="14215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ED3A0D-6B49-0F69-BDC5-82D0FDCD8550}"/>
              </a:ext>
            </a:extLst>
          </p:cNvPr>
          <p:cNvGrpSpPr/>
          <p:nvPr/>
        </p:nvGrpSpPr>
        <p:grpSpPr>
          <a:xfrm>
            <a:off x="1371600" y="1720835"/>
            <a:ext cx="9144000" cy="4626667"/>
            <a:chOff x="0" y="1275992"/>
            <a:chExt cx="9144000" cy="462666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288E5E65-1C68-6B9E-6A69-8844417B573F}"/>
                </a:ext>
              </a:extLst>
            </p:cNvPr>
            <p:cNvSpPr/>
            <p:nvPr/>
          </p:nvSpPr>
          <p:spPr>
            <a:xfrm>
              <a:off x="984562" y="2992917"/>
              <a:ext cx="1232180" cy="1113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9" h="21055" extrusionOk="0">
                  <a:moveTo>
                    <a:pt x="10106" y="21055"/>
                  </a:moveTo>
                  <a:lnTo>
                    <a:pt x="2833" y="21055"/>
                  </a:lnTo>
                  <a:cubicBezTo>
                    <a:pt x="656" y="21055"/>
                    <a:pt x="-706" y="18335"/>
                    <a:pt x="382" y="16166"/>
                  </a:cubicBezTo>
                  <a:lnTo>
                    <a:pt x="4015" y="8899"/>
                  </a:lnTo>
                  <a:lnTo>
                    <a:pt x="7647" y="1633"/>
                  </a:lnTo>
                  <a:cubicBezTo>
                    <a:pt x="8736" y="-545"/>
                    <a:pt x="11452" y="-545"/>
                    <a:pt x="12541" y="1633"/>
                  </a:cubicBezTo>
                  <a:lnTo>
                    <a:pt x="16173" y="8899"/>
                  </a:lnTo>
                  <a:lnTo>
                    <a:pt x="19806" y="16166"/>
                  </a:lnTo>
                  <a:cubicBezTo>
                    <a:pt x="20894" y="18344"/>
                    <a:pt x="19532" y="21055"/>
                    <a:pt x="17355" y="21055"/>
                  </a:cubicBezTo>
                  <a:lnTo>
                    <a:pt x="10106" y="21055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98A1DC40-05EC-2BEC-B156-0AD19EE202A9}"/>
                </a:ext>
              </a:extLst>
            </p:cNvPr>
            <p:cNvSpPr/>
            <p:nvPr/>
          </p:nvSpPr>
          <p:spPr>
            <a:xfrm>
              <a:off x="4947094" y="2992917"/>
              <a:ext cx="1232180" cy="1113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9" h="21055" extrusionOk="0">
                  <a:moveTo>
                    <a:pt x="10106" y="21055"/>
                  </a:moveTo>
                  <a:lnTo>
                    <a:pt x="2833" y="21055"/>
                  </a:lnTo>
                  <a:cubicBezTo>
                    <a:pt x="656" y="21055"/>
                    <a:pt x="-706" y="18335"/>
                    <a:pt x="382" y="16166"/>
                  </a:cubicBezTo>
                  <a:lnTo>
                    <a:pt x="4015" y="8899"/>
                  </a:lnTo>
                  <a:lnTo>
                    <a:pt x="7647" y="1633"/>
                  </a:lnTo>
                  <a:cubicBezTo>
                    <a:pt x="8736" y="-545"/>
                    <a:pt x="11452" y="-545"/>
                    <a:pt x="12541" y="1633"/>
                  </a:cubicBezTo>
                  <a:lnTo>
                    <a:pt x="16173" y="8899"/>
                  </a:lnTo>
                  <a:lnTo>
                    <a:pt x="19806" y="16166"/>
                  </a:lnTo>
                  <a:cubicBezTo>
                    <a:pt x="20894" y="18344"/>
                    <a:pt x="19532" y="21055"/>
                    <a:pt x="17355" y="21055"/>
                  </a:cubicBezTo>
                  <a:lnTo>
                    <a:pt x="10106" y="21055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31609BDA-B5C9-F1D0-422F-518C614435FA}"/>
                </a:ext>
              </a:extLst>
            </p:cNvPr>
            <p:cNvSpPr/>
            <p:nvPr/>
          </p:nvSpPr>
          <p:spPr>
            <a:xfrm>
              <a:off x="2965828" y="3160153"/>
              <a:ext cx="1232180" cy="1113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9" h="21055" extrusionOk="0">
                  <a:moveTo>
                    <a:pt x="10082" y="0"/>
                  </a:moveTo>
                  <a:lnTo>
                    <a:pt x="17355" y="0"/>
                  </a:lnTo>
                  <a:cubicBezTo>
                    <a:pt x="19532" y="0"/>
                    <a:pt x="20894" y="2720"/>
                    <a:pt x="19806" y="4889"/>
                  </a:cubicBezTo>
                  <a:lnTo>
                    <a:pt x="16173" y="12156"/>
                  </a:lnTo>
                  <a:lnTo>
                    <a:pt x="12541" y="19422"/>
                  </a:lnTo>
                  <a:cubicBezTo>
                    <a:pt x="11452" y="21600"/>
                    <a:pt x="8736" y="21600"/>
                    <a:pt x="7647" y="19422"/>
                  </a:cubicBezTo>
                  <a:lnTo>
                    <a:pt x="4015" y="12156"/>
                  </a:lnTo>
                  <a:lnTo>
                    <a:pt x="382" y="4889"/>
                  </a:lnTo>
                  <a:cubicBezTo>
                    <a:pt x="-706" y="2711"/>
                    <a:pt x="656" y="0"/>
                    <a:pt x="2833" y="0"/>
                  </a:cubicBezTo>
                  <a:lnTo>
                    <a:pt x="10082" y="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AEBEA70D-1967-3E9D-BEB3-107849C5B364}"/>
                </a:ext>
              </a:extLst>
            </p:cNvPr>
            <p:cNvSpPr/>
            <p:nvPr/>
          </p:nvSpPr>
          <p:spPr>
            <a:xfrm>
              <a:off x="6928359" y="3160153"/>
              <a:ext cx="1232180" cy="1113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9" h="21055" extrusionOk="0">
                  <a:moveTo>
                    <a:pt x="10082" y="0"/>
                  </a:moveTo>
                  <a:lnTo>
                    <a:pt x="17355" y="0"/>
                  </a:lnTo>
                  <a:cubicBezTo>
                    <a:pt x="19532" y="0"/>
                    <a:pt x="20894" y="2720"/>
                    <a:pt x="19806" y="4889"/>
                  </a:cubicBezTo>
                  <a:lnTo>
                    <a:pt x="16173" y="12156"/>
                  </a:lnTo>
                  <a:lnTo>
                    <a:pt x="12541" y="19422"/>
                  </a:lnTo>
                  <a:cubicBezTo>
                    <a:pt x="11452" y="21600"/>
                    <a:pt x="8736" y="21600"/>
                    <a:pt x="7647" y="19422"/>
                  </a:cubicBezTo>
                  <a:lnTo>
                    <a:pt x="4015" y="12156"/>
                  </a:lnTo>
                  <a:lnTo>
                    <a:pt x="382" y="4889"/>
                  </a:lnTo>
                  <a:cubicBezTo>
                    <a:pt x="-706" y="2711"/>
                    <a:pt x="656" y="0"/>
                    <a:pt x="2833" y="0"/>
                  </a:cubicBezTo>
                  <a:lnTo>
                    <a:pt x="10082" y="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8175CBD9-8503-731E-2C61-7B477E375519}"/>
                </a:ext>
              </a:extLst>
            </p:cNvPr>
            <p:cNvSpPr/>
            <p:nvPr/>
          </p:nvSpPr>
          <p:spPr>
            <a:xfrm>
              <a:off x="0" y="2472096"/>
              <a:ext cx="9144000" cy="2345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0" y="9447"/>
                  </a:moveTo>
                  <a:lnTo>
                    <a:pt x="21600" y="9447"/>
                  </a:lnTo>
                  <a:lnTo>
                    <a:pt x="21600" y="9047"/>
                  </a:lnTo>
                  <a:lnTo>
                    <a:pt x="19980" y="9047"/>
                  </a:lnTo>
                  <a:cubicBezTo>
                    <a:pt x="19706" y="9047"/>
                    <a:pt x="19451" y="9623"/>
                    <a:pt x="19314" y="10547"/>
                  </a:cubicBezTo>
                  <a:lnTo>
                    <a:pt x="18390" y="16791"/>
                  </a:lnTo>
                  <a:cubicBezTo>
                    <a:pt x="18269" y="17605"/>
                    <a:pt x="18054" y="18089"/>
                    <a:pt x="17813" y="18089"/>
                  </a:cubicBezTo>
                  <a:cubicBezTo>
                    <a:pt x="17573" y="18089"/>
                    <a:pt x="17356" y="17605"/>
                    <a:pt x="17236" y="16791"/>
                  </a:cubicBezTo>
                  <a:lnTo>
                    <a:pt x="16311" y="10543"/>
                  </a:lnTo>
                  <a:cubicBezTo>
                    <a:pt x="16174" y="9619"/>
                    <a:pt x="15918" y="9042"/>
                    <a:pt x="15645" y="9042"/>
                  </a:cubicBezTo>
                  <a:lnTo>
                    <a:pt x="15302" y="9042"/>
                  </a:lnTo>
                  <a:cubicBezTo>
                    <a:pt x="15065" y="9042"/>
                    <a:pt x="14844" y="8545"/>
                    <a:pt x="14725" y="7744"/>
                  </a:cubicBezTo>
                  <a:lnTo>
                    <a:pt x="13801" y="1500"/>
                  </a:lnTo>
                  <a:cubicBezTo>
                    <a:pt x="13662" y="563"/>
                    <a:pt x="13412" y="0"/>
                    <a:pt x="13135" y="0"/>
                  </a:cubicBezTo>
                  <a:cubicBezTo>
                    <a:pt x="12857" y="0"/>
                    <a:pt x="12608" y="559"/>
                    <a:pt x="12469" y="1500"/>
                  </a:cubicBezTo>
                  <a:lnTo>
                    <a:pt x="11544" y="7744"/>
                  </a:lnTo>
                  <a:cubicBezTo>
                    <a:pt x="11426" y="8545"/>
                    <a:pt x="11205" y="9042"/>
                    <a:pt x="10968" y="9042"/>
                  </a:cubicBezTo>
                  <a:lnTo>
                    <a:pt x="10624" y="9042"/>
                  </a:lnTo>
                  <a:cubicBezTo>
                    <a:pt x="10350" y="9042"/>
                    <a:pt x="10095" y="9619"/>
                    <a:pt x="9959" y="10543"/>
                  </a:cubicBezTo>
                  <a:lnTo>
                    <a:pt x="9034" y="16786"/>
                  </a:lnTo>
                  <a:cubicBezTo>
                    <a:pt x="8913" y="17600"/>
                    <a:pt x="8698" y="18084"/>
                    <a:pt x="8457" y="18084"/>
                  </a:cubicBezTo>
                  <a:cubicBezTo>
                    <a:pt x="8217" y="18084"/>
                    <a:pt x="8000" y="17600"/>
                    <a:pt x="7881" y="16786"/>
                  </a:cubicBezTo>
                  <a:lnTo>
                    <a:pt x="6949" y="10543"/>
                  </a:lnTo>
                  <a:cubicBezTo>
                    <a:pt x="6813" y="9619"/>
                    <a:pt x="6557" y="9042"/>
                    <a:pt x="6283" y="9042"/>
                  </a:cubicBezTo>
                  <a:lnTo>
                    <a:pt x="5940" y="9042"/>
                  </a:lnTo>
                  <a:cubicBezTo>
                    <a:pt x="5703" y="9042"/>
                    <a:pt x="5482" y="8545"/>
                    <a:pt x="5364" y="7744"/>
                  </a:cubicBezTo>
                  <a:lnTo>
                    <a:pt x="4439" y="1500"/>
                  </a:lnTo>
                  <a:cubicBezTo>
                    <a:pt x="4300" y="563"/>
                    <a:pt x="4051" y="0"/>
                    <a:pt x="3773" y="0"/>
                  </a:cubicBezTo>
                  <a:cubicBezTo>
                    <a:pt x="3496" y="0"/>
                    <a:pt x="3246" y="559"/>
                    <a:pt x="3107" y="1500"/>
                  </a:cubicBezTo>
                  <a:lnTo>
                    <a:pt x="2183" y="7744"/>
                  </a:lnTo>
                  <a:cubicBezTo>
                    <a:pt x="2064" y="8545"/>
                    <a:pt x="1843" y="9042"/>
                    <a:pt x="1606" y="9042"/>
                  </a:cubicBezTo>
                  <a:lnTo>
                    <a:pt x="0" y="9042"/>
                  </a:lnTo>
                  <a:lnTo>
                    <a:pt x="0" y="9443"/>
                  </a:lnTo>
                  <a:lnTo>
                    <a:pt x="1606" y="9443"/>
                  </a:lnTo>
                  <a:cubicBezTo>
                    <a:pt x="1858" y="9443"/>
                    <a:pt x="2095" y="8954"/>
                    <a:pt x="2237" y="8158"/>
                  </a:cubicBezTo>
                  <a:lnTo>
                    <a:pt x="2183" y="8523"/>
                  </a:lnTo>
                  <a:cubicBezTo>
                    <a:pt x="2064" y="9324"/>
                    <a:pt x="1843" y="9821"/>
                    <a:pt x="1606" y="9821"/>
                  </a:cubicBezTo>
                  <a:lnTo>
                    <a:pt x="0" y="9821"/>
                  </a:lnTo>
                  <a:lnTo>
                    <a:pt x="0" y="10221"/>
                  </a:lnTo>
                  <a:lnTo>
                    <a:pt x="1606" y="10221"/>
                  </a:lnTo>
                  <a:cubicBezTo>
                    <a:pt x="1858" y="10221"/>
                    <a:pt x="2095" y="9733"/>
                    <a:pt x="2237" y="8937"/>
                  </a:cubicBezTo>
                  <a:lnTo>
                    <a:pt x="2183" y="9302"/>
                  </a:lnTo>
                  <a:cubicBezTo>
                    <a:pt x="2064" y="10103"/>
                    <a:pt x="1843" y="10600"/>
                    <a:pt x="1606" y="10600"/>
                  </a:cubicBezTo>
                  <a:lnTo>
                    <a:pt x="0" y="10600"/>
                  </a:lnTo>
                  <a:lnTo>
                    <a:pt x="0" y="11000"/>
                  </a:lnTo>
                  <a:lnTo>
                    <a:pt x="1606" y="11000"/>
                  </a:lnTo>
                  <a:cubicBezTo>
                    <a:pt x="1858" y="11000"/>
                    <a:pt x="2095" y="10512"/>
                    <a:pt x="2237" y="9715"/>
                  </a:cubicBezTo>
                  <a:lnTo>
                    <a:pt x="2183" y="10081"/>
                  </a:lnTo>
                  <a:cubicBezTo>
                    <a:pt x="2064" y="10881"/>
                    <a:pt x="1843" y="11379"/>
                    <a:pt x="1606" y="11379"/>
                  </a:cubicBezTo>
                  <a:lnTo>
                    <a:pt x="0" y="11379"/>
                  </a:lnTo>
                  <a:lnTo>
                    <a:pt x="0" y="11779"/>
                  </a:lnTo>
                  <a:lnTo>
                    <a:pt x="1606" y="11779"/>
                  </a:lnTo>
                  <a:cubicBezTo>
                    <a:pt x="1858" y="11779"/>
                    <a:pt x="2095" y="11291"/>
                    <a:pt x="2237" y="10494"/>
                  </a:cubicBezTo>
                  <a:lnTo>
                    <a:pt x="2183" y="10859"/>
                  </a:lnTo>
                  <a:cubicBezTo>
                    <a:pt x="2064" y="11660"/>
                    <a:pt x="1843" y="12157"/>
                    <a:pt x="1606" y="12157"/>
                  </a:cubicBezTo>
                  <a:lnTo>
                    <a:pt x="0" y="12157"/>
                  </a:lnTo>
                  <a:lnTo>
                    <a:pt x="0" y="12558"/>
                  </a:lnTo>
                  <a:lnTo>
                    <a:pt x="1606" y="12558"/>
                  </a:lnTo>
                  <a:cubicBezTo>
                    <a:pt x="1880" y="12558"/>
                    <a:pt x="2136" y="11981"/>
                    <a:pt x="2272" y="11057"/>
                  </a:cubicBezTo>
                  <a:lnTo>
                    <a:pt x="3196" y="4814"/>
                  </a:lnTo>
                  <a:cubicBezTo>
                    <a:pt x="3317" y="4000"/>
                    <a:pt x="3533" y="3516"/>
                    <a:pt x="3773" y="3516"/>
                  </a:cubicBezTo>
                  <a:cubicBezTo>
                    <a:pt x="4014" y="3516"/>
                    <a:pt x="4230" y="4000"/>
                    <a:pt x="4350" y="4814"/>
                  </a:cubicBezTo>
                  <a:lnTo>
                    <a:pt x="5274" y="11057"/>
                  </a:lnTo>
                  <a:cubicBezTo>
                    <a:pt x="5411" y="11981"/>
                    <a:pt x="5667" y="12558"/>
                    <a:pt x="5940" y="12558"/>
                  </a:cubicBezTo>
                  <a:lnTo>
                    <a:pt x="6283" y="12558"/>
                  </a:lnTo>
                  <a:cubicBezTo>
                    <a:pt x="6521" y="12558"/>
                    <a:pt x="6742" y="13055"/>
                    <a:pt x="6860" y="13856"/>
                  </a:cubicBezTo>
                  <a:lnTo>
                    <a:pt x="7785" y="20100"/>
                  </a:lnTo>
                  <a:cubicBezTo>
                    <a:pt x="7923" y="21037"/>
                    <a:pt x="8173" y="21600"/>
                    <a:pt x="8451" y="21600"/>
                  </a:cubicBezTo>
                  <a:cubicBezTo>
                    <a:pt x="8728" y="21600"/>
                    <a:pt x="8978" y="21041"/>
                    <a:pt x="9117" y="20100"/>
                  </a:cubicBezTo>
                  <a:lnTo>
                    <a:pt x="10041" y="13856"/>
                  </a:lnTo>
                  <a:cubicBezTo>
                    <a:pt x="10159" y="13055"/>
                    <a:pt x="10381" y="12558"/>
                    <a:pt x="10618" y="12558"/>
                  </a:cubicBezTo>
                  <a:lnTo>
                    <a:pt x="10961" y="12558"/>
                  </a:lnTo>
                  <a:cubicBezTo>
                    <a:pt x="11235" y="12558"/>
                    <a:pt x="11490" y="11981"/>
                    <a:pt x="11627" y="11057"/>
                  </a:cubicBezTo>
                  <a:lnTo>
                    <a:pt x="12551" y="4814"/>
                  </a:lnTo>
                  <a:cubicBezTo>
                    <a:pt x="12672" y="4000"/>
                    <a:pt x="12888" y="3516"/>
                    <a:pt x="13128" y="3516"/>
                  </a:cubicBezTo>
                  <a:cubicBezTo>
                    <a:pt x="13368" y="3516"/>
                    <a:pt x="13585" y="4000"/>
                    <a:pt x="13705" y="4814"/>
                  </a:cubicBezTo>
                  <a:lnTo>
                    <a:pt x="14629" y="11057"/>
                  </a:lnTo>
                  <a:cubicBezTo>
                    <a:pt x="14766" y="11981"/>
                    <a:pt x="15022" y="12558"/>
                    <a:pt x="15295" y="12558"/>
                  </a:cubicBezTo>
                  <a:lnTo>
                    <a:pt x="15638" y="12558"/>
                  </a:lnTo>
                  <a:cubicBezTo>
                    <a:pt x="15875" y="12558"/>
                    <a:pt x="16096" y="13055"/>
                    <a:pt x="16215" y="13856"/>
                  </a:cubicBezTo>
                  <a:lnTo>
                    <a:pt x="17139" y="20100"/>
                  </a:lnTo>
                  <a:cubicBezTo>
                    <a:pt x="17278" y="21037"/>
                    <a:pt x="17528" y="21600"/>
                    <a:pt x="17805" y="21600"/>
                  </a:cubicBezTo>
                  <a:cubicBezTo>
                    <a:pt x="18083" y="21600"/>
                    <a:pt x="18332" y="21041"/>
                    <a:pt x="18471" y="20100"/>
                  </a:cubicBezTo>
                  <a:lnTo>
                    <a:pt x="19396" y="13856"/>
                  </a:lnTo>
                  <a:cubicBezTo>
                    <a:pt x="19514" y="13055"/>
                    <a:pt x="19735" y="12558"/>
                    <a:pt x="19972" y="12558"/>
                  </a:cubicBezTo>
                  <a:lnTo>
                    <a:pt x="21592" y="12558"/>
                  </a:lnTo>
                  <a:lnTo>
                    <a:pt x="21592" y="12157"/>
                  </a:lnTo>
                  <a:lnTo>
                    <a:pt x="19972" y="12157"/>
                  </a:lnTo>
                  <a:cubicBezTo>
                    <a:pt x="19721" y="12157"/>
                    <a:pt x="19484" y="12646"/>
                    <a:pt x="19341" y="13442"/>
                  </a:cubicBezTo>
                  <a:lnTo>
                    <a:pt x="19396" y="13077"/>
                  </a:lnTo>
                  <a:cubicBezTo>
                    <a:pt x="19514" y="12276"/>
                    <a:pt x="19735" y="11779"/>
                    <a:pt x="19972" y="11779"/>
                  </a:cubicBezTo>
                  <a:lnTo>
                    <a:pt x="21592" y="11779"/>
                  </a:lnTo>
                  <a:lnTo>
                    <a:pt x="21592" y="11379"/>
                  </a:lnTo>
                  <a:lnTo>
                    <a:pt x="19972" y="11379"/>
                  </a:lnTo>
                  <a:cubicBezTo>
                    <a:pt x="19721" y="11379"/>
                    <a:pt x="19484" y="11867"/>
                    <a:pt x="19341" y="12663"/>
                  </a:cubicBezTo>
                  <a:lnTo>
                    <a:pt x="19396" y="12298"/>
                  </a:lnTo>
                  <a:cubicBezTo>
                    <a:pt x="19514" y="11497"/>
                    <a:pt x="19735" y="11000"/>
                    <a:pt x="19972" y="11000"/>
                  </a:cubicBezTo>
                  <a:lnTo>
                    <a:pt x="21592" y="11000"/>
                  </a:lnTo>
                  <a:lnTo>
                    <a:pt x="21592" y="10600"/>
                  </a:lnTo>
                  <a:lnTo>
                    <a:pt x="19972" y="10600"/>
                  </a:lnTo>
                  <a:cubicBezTo>
                    <a:pt x="19721" y="10600"/>
                    <a:pt x="19484" y="11088"/>
                    <a:pt x="19341" y="11885"/>
                  </a:cubicBezTo>
                  <a:lnTo>
                    <a:pt x="19396" y="11519"/>
                  </a:lnTo>
                  <a:cubicBezTo>
                    <a:pt x="19514" y="10719"/>
                    <a:pt x="19735" y="10221"/>
                    <a:pt x="19972" y="10221"/>
                  </a:cubicBezTo>
                  <a:lnTo>
                    <a:pt x="21592" y="10221"/>
                  </a:lnTo>
                  <a:lnTo>
                    <a:pt x="21592" y="9821"/>
                  </a:lnTo>
                  <a:lnTo>
                    <a:pt x="19972" y="9821"/>
                  </a:lnTo>
                  <a:cubicBezTo>
                    <a:pt x="19721" y="9821"/>
                    <a:pt x="19484" y="10309"/>
                    <a:pt x="19341" y="11106"/>
                  </a:cubicBezTo>
                  <a:lnTo>
                    <a:pt x="19396" y="10741"/>
                  </a:lnTo>
                  <a:cubicBezTo>
                    <a:pt x="19522" y="9944"/>
                    <a:pt x="19743" y="9447"/>
                    <a:pt x="19980" y="9447"/>
                  </a:cubicBezTo>
                  <a:close/>
                  <a:moveTo>
                    <a:pt x="17812" y="18489"/>
                  </a:moveTo>
                  <a:cubicBezTo>
                    <a:pt x="18068" y="18489"/>
                    <a:pt x="18299" y="18014"/>
                    <a:pt x="18443" y="17209"/>
                  </a:cubicBezTo>
                  <a:lnTo>
                    <a:pt x="18390" y="17570"/>
                  </a:lnTo>
                  <a:cubicBezTo>
                    <a:pt x="18269" y="18384"/>
                    <a:pt x="18054" y="18868"/>
                    <a:pt x="17813" y="18868"/>
                  </a:cubicBezTo>
                  <a:cubicBezTo>
                    <a:pt x="17573" y="18868"/>
                    <a:pt x="17356" y="18384"/>
                    <a:pt x="17236" y="17570"/>
                  </a:cubicBezTo>
                  <a:lnTo>
                    <a:pt x="17183" y="17209"/>
                  </a:lnTo>
                  <a:cubicBezTo>
                    <a:pt x="17326" y="18014"/>
                    <a:pt x="17557" y="18489"/>
                    <a:pt x="17812" y="18489"/>
                  </a:cubicBezTo>
                  <a:close/>
                  <a:moveTo>
                    <a:pt x="3772" y="1962"/>
                  </a:moveTo>
                  <a:cubicBezTo>
                    <a:pt x="4013" y="1962"/>
                    <a:pt x="4229" y="2446"/>
                    <a:pt x="4349" y="3260"/>
                  </a:cubicBezTo>
                  <a:lnTo>
                    <a:pt x="4402" y="3621"/>
                  </a:lnTo>
                  <a:cubicBezTo>
                    <a:pt x="4259" y="2816"/>
                    <a:pt x="4027" y="2341"/>
                    <a:pt x="3771" y="2341"/>
                  </a:cubicBezTo>
                  <a:cubicBezTo>
                    <a:pt x="3515" y="2341"/>
                    <a:pt x="3285" y="2816"/>
                    <a:pt x="3140" y="3621"/>
                  </a:cubicBezTo>
                  <a:lnTo>
                    <a:pt x="3193" y="3260"/>
                  </a:lnTo>
                  <a:cubicBezTo>
                    <a:pt x="3315" y="2451"/>
                    <a:pt x="3531" y="1962"/>
                    <a:pt x="3772" y="1962"/>
                  </a:cubicBezTo>
                  <a:close/>
                  <a:moveTo>
                    <a:pt x="3141" y="2842"/>
                  </a:moveTo>
                  <a:lnTo>
                    <a:pt x="3194" y="2482"/>
                  </a:lnTo>
                  <a:cubicBezTo>
                    <a:pt x="3315" y="1668"/>
                    <a:pt x="3531" y="1184"/>
                    <a:pt x="3771" y="1184"/>
                  </a:cubicBezTo>
                  <a:cubicBezTo>
                    <a:pt x="4011" y="1184"/>
                    <a:pt x="4228" y="1668"/>
                    <a:pt x="4348" y="2482"/>
                  </a:cubicBezTo>
                  <a:lnTo>
                    <a:pt x="4401" y="2842"/>
                  </a:lnTo>
                  <a:cubicBezTo>
                    <a:pt x="4257" y="2037"/>
                    <a:pt x="4026" y="1562"/>
                    <a:pt x="3770" y="1562"/>
                  </a:cubicBezTo>
                  <a:cubicBezTo>
                    <a:pt x="3516" y="1562"/>
                    <a:pt x="3285" y="2037"/>
                    <a:pt x="3141" y="2842"/>
                  </a:cubicBezTo>
                  <a:close/>
                  <a:moveTo>
                    <a:pt x="5940" y="11009"/>
                  </a:moveTo>
                  <a:lnTo>
                    <a:pt x="6283" y="11009"/>
                  </a:lnTo>
                  <a:cubicBezTo>
                    <a:pt x="6521" y="11009"/>
                    <a:pt x="6742" y="11506"/>
                    <a:pt x="6860" y="12307"/>
                  </a:cubicBezTo>
                  <a:lnTo>
                    <a:pt x="6914" y="12672"/>
                  </a:lnTo>
                  <a:cubicBezTo>
                    <a:pt x="6771" y="11871"/>
                    <a:pt x="6535" y="11387"/>
                    <a:pt x="6283" y="11387"/>
                  </a:cubicBezTo>
                  <a:lnTo>
                    <a:pt x="5940" y="11387"/>
                  </a:lnTo>
                  <a:cubicBezTo>
                    <a:pt x="5703" y="11387"/>
                    <a:pt x="5482" y="10890"/>
                    <a:pt x="5364" y="10089"/>
                  </a:cubicBezTo>
                  <a:lnTo>
                    <a:pt x="5309" y="9724"/>
                  </a:lnTo>
                  <a:cubicBezTo>
                    <a:pt x="5452" y="10521"/>
                    <a:pt x="5688" y="11009"/>
                    <a:pt x="5940" y="11009"/>
                  </a:cubicBezTo>
                  <a:close/>
                  <a:moveTo>
                    <a:pt x="5308" y="8941"/>
                  </a:moveTo>
                  <a:cubicBezTo>
                    <a:pt x="5452" y="9742"/>
                    <a:pt x="5688" y="10226"/>
                    <a:pt x="5939" y="10226"/>
                  </a:cubicBezTo>
                  <a:lnTo>
                    <a:pt x="6282" y="10226"/>
                  </a:lnTo>
                  <a:cubicBezTo>
                    <a:pt x="6519" y="10226"/>
                    <a:pt x="6741" y="10723"/>
                    <a:pt x="6859" y="11524"/>
                  </a:cubicBezTo>
                  <a:lnTo>
                    <a:pt x="6913" y="11889"/>
                  </a:lnTo>
                  <a:cubicBezTo>
                    <a:pt x="6770" y="11088"/>
                    <a:pt x="6534" y="10604"/>
                    <a:pt x="6282" y="10604"/>
                  </a:cubicBezTo>
                  <a:lnTo>
                    <a:pt x="5939" y="10604"/>
                  </a:lnTo>
                  <a:cubicBezTo>
                    <a:pt x="5702" y="10604"/>
                    <a:pt x="5481" y="10107"/>
                    <a:pt x="5362" y="9306"/>
                  </a:cubicBezTo>
                  <a:lnTo>
                    <a:pt x="5308" y="8941"/>
                  </a:lnTo>
                  <a:close/>
                  <a:moveTo>
                    <a:pt x="8452" y="20051"/>
                  </a:moveTo>
                  <a:cubicBezTo>
                    <a:pt x="8708" y="20051"/>
                    <a:pt x="8938" y="19576"/>
                    <a:pt x="9083" y="18771"/>
                  </a:cubicBezTo>
                  <a:lnTo>
                    <a:pt x="9030" y="19132"/>
                  </a:lnTo>
                  <a:cubicBezTo>
                    <a:pt x="8909" y="19946"/>
                    <a:pt x="8693" y="20430"/>
                    <a:pt x="8453" y="20430"/>
                  </a:cubicBezTo>
                  <a:cubicBezTo>
                    <a:pt x="8212" y="20430"/>
                    <a:pt x="7996" y="19946"/>
                    <a:pt x="7876" y="19132"/>
                  </a:cubicBezTo>
                  <a:lnTo>
                    <a:pt x="7823" y="18771"/>
                  </a:lnTo>
                  <a:cubicBezTo>
                    <a:pt x="7965" y="19576"/>
                    <a:pt x="8197" y="20051"/>
                    <a:pt x="8452" y="20051"/>
                  </a:cubicBezTo>
                  <a:close/>
                  <a:moveTo>
                    <a:pt x="7822" y="17988"/>
                  </a:moveTo>
                  <a:cubicBezTo>
                    <a:pt x="7965" y="18793"/>
                    <a:pt x="8197" y="19268"/>
                    <a:pt x="8453" y="19268"/>
                  </a:cubicBezTo>
                  <a:cubicBezTo>
                    <a:pt x="8709" y="19268"/>
                    <a:pt x="8939" y="18793"/>
                    <a:pt x="9084" y="17988"/>
                  </a:cubicBezTo>
                  <a:lnTo>
                    <a:pt x="9031" y="18348"/>
                  </a:lnTo>
                  <a:cubicBezTo>
                    <a:pt x="8910" y="19162"/>
                    <a:pt x="8694" y="19646"/>
                    <a:pt x="8454" y="19646"/>
                  </a:cubicBezTo>
                  <a:cubicBezTo>
                    <a:pt x="8214" y="19646"/>
                    <a:pt x="7997" y="19162"/>
                    <a:pt x="7877" y="18348"/>
                  </a:cubicBezTo>
                  <a:lnTo>
                    <a:pt x="7822" y="17988"/>
                  </a:lnTo>
                  <a:close/>
                  <a:moveTo>
                    <a:pt x="10043" y="12307"/>
                  </a:moveTo>
                  <a:cubicBezTo>
                    <a:pt x="10162" y="11506"/>
                    <a:pt x="10383" y="11009"/>
                    <a:pt x="10620" y="11009"/>
                  </a:cubicBezTo>
                  <a:lnTo>
                    <a:pt x="10963" y="11009"/>
                  </a:lnTo>
                  <a:cubicBezTo>
                    <a:pt x="11215" y="11009"/>
                    <a:pt x="11452" y="10521"/>
                    <a:pt x="11594" y="9724"/>
                  </a:cubicBezTo>
                  <a:lnTo>
                    <a:pt x="11540" y="10089"/>
                  </a:lnTo>
                  <a:cubicBezTo>
                    <a:pt x="11421" y="10890"/>
                    <a:pt x="11200" y="11387"/>
                    <a:pt x="10963" y="11387"/>
                  </a:cubicBezTo>
                  <a:lnTo>
                    <a:pt x="10620" y="11387"/>
                  </a:lnTo>
                  <a:cubicBezTo>
                    <a:pt x="10368" y="11387"/>
                    <a:pt x="10131" y="11876"/>
                    <a:pt x="9989" y="12672"/>
                  </a:cubicBezTo>
                  <a:lnTo>
                    <a:pt x="10043" y="12307"/>
                  </a:lnTo>
                  <a:close/>
                  <a:moveTo>
                    <a:pt x="9989" y="11889"/>
                  </a:moveTo>
                  <a:lnTo>
                    <a:pt x="10043" y="11524"/>
                  </a:lnTo>
                  <a:cubicBezTo>
                    <a:pt x="10162" y="10723"/>
                    <a:pt x="10383" y="10226"/>
                    <a:pt x="10620" y="10226"/>
                  </a:cubicBezTo>
                  <a:lnTo>
                    <a:pt x="10963" y="10226"/>
                  </a:lnTo>
                  <a:cubicBezTo>
                    <a:pt x="11215" y="10226"/>
                    <a:pt x="11452" y="9737"/>
                    <a:pt x="11594" y="8941"/>
                  </a:cubicBezTo>
                  <a:lnTo>
                    <a:pt x="11540" y="9306"/>
                  </a:lnTo>
                  <a:cubicBezTo>
                    <a:pt x="11421" y="10107"/>
                    <a:pt x="11200" y="10604"/>
                    <a:pt x="10963" y="10604"/>
                  </a:cubicBezTo>
                  <a:lnTo>
                    <a:pt x="10620" y="10604"/>
                  </a:lnTo>
                  <a:cubicBezTo>
                    <a:pt x="10368" y="10604"/>
                    <a:pt x="10132" y="11093"/>
                    <a:pt x="9989" y="11889"/>
                  </a:cubicBezTo>
                  <a:close/>
                  <a:moveTo>
                    <a:pt x="12555" y="3265"/>
                  </a:moveTo>
                  <a:cubicBezTo>
                    <a:pt x="12675" y="2451"/>
                    <a:pt x="12891" y="1967"/>
                    <a:pt x="13131" y="1967"/>
                  </a:cubicBezTo>
                  <a:cubicBezTo>
                    <a:pt x="13372" y="1967"/>
                    <a:pt x="13588" y="2451"/>
                    <a:pt x="13708" y="3265"/>
                  </a:cubicBezTo>
                  <a:lnTo>
                    <a:pt x="13761" y="3626"/>
                  </a:lnTo>
                  <a:cubicBezTo>
                    <a:pt x="13618" y="2820"/>
                    <a:pt x="13386" y="2345"/>
                    <a:pt x="13130" y="2345"/>
                  </a:cubicBezTo>
                  <a:cubicBezTo>
                    <a:pt x="12874" y="2345"/>
                    <a:pt x="12644" y="2820"/>
                    <a:pt x="12499" y="3626"/>
                  </a:cubicBezTo>
                  <a:lnTo>
                    <a:pt x="12555" y="3265"/>
                  </a:lnTo>
                  <a:close/>
                  <a:moveTo>
                    <a:pt x="12502" y="2842"/>
                  </a:moveTo>
                  <a:lnTo>
                    <a:pt x="12555" y="2482"/>
                  </a:lnTo>
                  <a:cubicBezTo>
                    <a:pt x="12675" y="1668"/>
                    <a:pt x="12891" y="1184"/>
                    <a:pt x="13131" y="1184"/>
                  </a:cubicBezTo>
                  <a:cubicBezTo>
                    <a:pt x="13372" y="1184"/>
                    <a:pt x="13588" y="1668"/>
                    <a:pt x="13708" y="2482"/>
                  </a:cubicBezTo>
                  <a:lnTo>
                    <a:pt x="13761" y="2842"/>
                  </a:lnTo>
                  <a:cubicBezTo>
                    <a:pt x="13618" y="2037"/>
                    <a:pt x="13386" y="1562"/>
                    <a:pt x="13130" y="1562"/>
                  </a:cubicBezTo>
                  <a:cubicBezTo>
                    <a:pt x="12876" y="1562"/>
                    <a:pt x="12645" y="2037"/>
                    <a:pt x="12502" y="2842"/>
                  </a:cubicBezTo>
                  <a:close/>
                  <a:moveTo>
                    <a:pt x="15301" y="11009"/>
                  </a:moveTo>
                  <a:lnTo>
                    <a:pt x="15644" y="11009"/>
                  </a:lnTo>
                  <a:cubicBezTo>
                    <a:pt x="15881" y="11009"/>
                    <a:pt x="16102" y="11506"/>
                    <a:pt x="16221" y="12307"/>
                  </a:cubicBezTo>
                  <a:lnTo>
                    <a:pt x="16275" y="12672"/>
                  </a:lnTo>
                  <a:cubicBezTo>
                    <a:pt x="16131" y="11871"/>
                    <a:pt x="15896" y="11387"/>
                    <a:pt x="15644" y="11387"/>
                  </a:cubicBezTo>
                  <a:lnTo>
                    <a:pt x="15301" y="11387"/>
                  </a:lnTo>
                  <a:cubicBezTo>
                    <a:pt x="15064" y="11387"/>
                    <a:pt x="14842" y="10890"/>
                    <a:pt x="14724" y="10089"/>
                  </a:cubicBezTo>
                  <a:lnTo>
                    <a:pt x="14670" y="9724"/>
                  </a:lnTo>
                  <a:cubicBezTo>
                    <a:pt x="14812" y="10521"/>
                    <a:pt x="15048" y="11009"/>
                    <a:pt x="15301" y="11009"/>
                  </a:cubicBezTo>
                  <a:close/>
                  <a:moveTo>
                    <a:pt x="14669" y="8941"/>
                  </a:moveTo>
                  <a:cubicBezTo>
                    <a:pt x="14812" y="9742"/>
                    <a:pt x="15048" y="10226"/>
                    <a:pt x="15300" y="10226"/>
                  </a:cubicBezTo>
                  <a:lnTo>
                    <a:pt x="15643" y="10226"/>
                  </a:lnTo>
                  <a:cubicBezTo>
                    <a:pt x="15880" y="10226"/>
                    <a:pt x="16101" y="10723"/>
                    <a:pt x="16219" y="11524"/>
                  </a:cubicBezTo>
                  <a:lnTo>
                    <a:pt x="16274" y="11889"/>
                  </a:lnTo>
                  <a:cubicBezTo>
                    <a:pt x="16130" y="11088"/>
                    <a:pt x="15894" y="10604"/>
                    <a:pt x="15643" y="10604"/>
                  </a:cubicBezTo>
                  <a:lnTo>
                    <a:pt x="15300" y="10604"/>
                  </a:lnTo>
                  <a:cubicBezTo>
                    <a:pt x="15063" y="10604"/>
                    <a:pt x="14841" y="10107"/>
                    <a:pt x="14723" y="9306"/>
                  </a:cubicBezTo>
                  <a:lnTo>
                    <a:pt x="14669" y="8941"/>
                  </a:lnTo>
                  <a:close/>
                  <a:moveTo>
                    <a:pt x="17812" y="19646"/>
                  </a:moveTo>
                  <a:cubicBezTo>
                    <a:pt x="17572" y="19646"/>
                    <a:pt x="17355" y="19162"/>
                    <a:pt x="17235" y="18348"/>
                  </a:cubicBezTo>
                  <a:lnTo>
                    <a:pt x="17182" y="17988"/>
                  </a:lnTo>
                  <a:cubicBezTo>
                    <a:pt x="17326" y="18793"/>
                    <a:pt x="17557" y="19268"/>
                    <a:pt x="17813" y="19268"/>
                  </a:cubicBezTo>
                  <a:cubicBezTo>
                    <a:pt x="18069" y="19268"/>
                    <a:pt x="18300" y="18793"/>
                    <a:pt x="18444" y="17988"/>
                  </a:cubicBezTo>
                  <a:lnTo>
                    <a:pt x="18391" y="18348"/>
                  </a:lnTo>
                  <a:cubicBezTo>
                    <a:pt x="18269" y="19162"/>
                    <a:pt x="18054" y="19646"/>
                    <a:pt x="17812" y="19646"/>
                  </a:cubicBezTo>
                  <a:close/>
                  <a:moveTo>
                    <a:pt x="18443" y="18771"/>
                  </a:moveTo>
                  <a:lnTo>
                    <a:pt x="18390" y="19132"/>
                  </a:lnTo>
                  <a:cubicBezTo>
                    <a:pt x="18269" y="19946"/>
                    <a:pt x="18054" y="20430"/>
                    <a:pt x="17813" y="20430"/>
                  </a:cubicBezTo>
                  <a:cubicBezTo>
                    <a:pt x="17573" y="20430"/>
                    <a:pt x="17356" y="19946"/>
                    <a:pt x="17236" y="19132"/>
                  </a:cubicBezTo>
                  <a:lnTo>
                    <a:pt x="17183" y="18771"/>
                  </a:lnTo>
                  <a:cubicBezTo>
                    <a:pt x="17327" y="19576"/>
                    <a:pt x="17558" y="20051"/>
                    <a:pt x="17814" y="20051"/>
                  </a:cubicBezTo>
                  <a:cubicBezTo>
                    <a:pt x="18068" y="20051"/>
                    <a:pt x="18300" y="19576"/>
                    <a:pt x="18443" y="18771"/>
                  </a:cubicBezTo>
                  <a:close/>
                  <a:moveTo>
                    <a:pt x="15301" y="9447"/>
                  </a:moveTo>
                  <a:lnTo>
                    <a:pt x="15644" y="9447"/>
                  </a:lnTo>
                  <a:cubicBezTo>
                    <a:pt x="15881" y="9447"/>
                    <a:pt x="16102" y="9944"/>
                    <a:pt x="16221" y="10745"/>
                  </a:cubicBezTo>
                  <a:lnTo>
                    <a:pt x="16275" y="11110"/>
                  </a:lnTo>
                  <a:cubicBezTo>
                    <a:pt x="16131" y="10309"/>
                    <a:pt x="15896" y="9825"/>
                    <a:pt x="15644" y="9825"/>
                  </a:cubicBezTo>
                  <a:lnTo>
                    <a:pt x="15301" y="9825"/>
                  </a:lnTo>
                  <a:cubicBezTo>
                    <a:pt x="15064" y="9825"/>
                    <a:pt x="14842" y="9328"/>
                    <a:pt x="14724" y="8527"/>
                  </a:cubicBezTo>
                  <a:lnTo>
                    <a:pt x="14670" y="8162"/>
                  </a:lnTo>
                  <a:cubicBezTo>
                    <a:pt x="14812" y="8959"/>
                    <a:pt x="15048" y="9447"/>
                    <a:pt x="15301" y="9447"/>
                  </a:cubicBezTo>
                  <a:close/>
                  <a:moveTo>
                    <a:pt x="13132" y="400"/>
                  </a:moveTo>
                  <a:cubicBezTo>
                    <a:pt x="13373" y="400"/>
                    <a:pt x="13590" y="884"/>
                    <a:pt x="13709" y="1698"/>
                  </a:cubicBezTo>
                  <a:lnTo>
                    <a:pt x="13762" y="2059"/>
                  </a:lnTo>
                  <a:cubicBezTo>
                    <a:pt x="13619" y="1254"/>
                    <a:pt x="13388" y="779"/>
                    <a:pt x="13131" y="779"/>
                  </a:cubicBezTo>
                  <a:cubicBezTo>
                    <a:pt x="12875" y="779"/>
                    <a:pt x="12645" y="1254"/>
                    <a:pt x="12500" y="2059"/>
                  </a:cubicBezTo>
                  <a:lnTo>
                    <a:pt x="12553" y="1698"/>
                  </a:lnTo>
                  <a:cubicBezTo>
                    <a:pt x="12675" y="889"/>
                    <a:pt x="12891" y="400"/>
                    <a:pt x="13132" y="400"/>
                  </a:cubicBezTo>
                  <a:close/>
                  <a:moveTo>
                    <a:pt x="10620" y="9447"/>
                  </a:moveTo>
                  <a:lnTo>
                    <a:pt x="10963" y="9447"/>
                  </a:lnTo>
                  <a:cubicBezTo>
                    <a:pt x="11215" y="9447"/>
                    <a:pt x="11452" y="8959"/>
                    <a:pt x="11594" y="8162"/>
                  </a:cubicBezTo>
                  <a:lnTo>
                    <a:pt x="11540" y="8527"/>
                  </a:lnTo>
                  <a:cubicBezTo>
                    <a:pt x="11421" y="9328"/>
                    <a:pt x="11200" y="9825"/>
                    <a:pt x="10963" y="9825"/>
                  </a:cubicBezTo>
                  <a:lnTo>
                    <a:pt x="10620" y="9825"/>
                  </a:lnTo>
                  <a:cubicBezTo>
                    <a:pt x="10368" y="9825"/>
                    <a:pt x="10131" y="10314"/>
                    <a:pt x="9989" y="11110"/>
                  </a:cubicBezTo>
                  <a:lnTo>
                    <a:pt x="10043" y="10745"/>
                  </a:lnTo>
                  <a:cubicBezTo>
                    <a:pt x="10162" y="9944"/>
                    <a:pt x="10383" y="9447"/>
                    <a:pt x="10620" y="9447"/>
                  </a:cubicBezTo>
                  <a:close/>
                  <a:moveTo>
                    <a:pt x="8452" y="18489"/>
                  </a:moveTo>
                  <a:cubicBezTo>
                    <a:pt x="8708" y="18489"/>
                    <a:pt x="8938" y="18014"/>
                    <a:pt x="9083" y="17209"/>
                  </a:cubicBezTo>
                  <a:lnTo>
                    <a:pt x="9030" y="17570"/>
                  </a:lnTo>
                  <a:cubicBezTo>
                    <a:pt x="8909" y="18384"/>
                    <a:pt x="8693" y="18868"/>
                    <a:pt x="8453" y="18868"/>
                  </a:cubicBezTo>
                  <a:cubicBezTo>
                    <a:pt x="8212" y="18868"/>
                    <a:pt x="7996" y="18384"/>
                    <a:pt x="7876" y="17570"/>
                  </a:cubicBezTo>
                  <a:lnTo>
                    <a:pt x="7823" y="17209"/>
                  </a:lnTo>
                  <a:cubicBezTo>
                    <a:pt x="7965" y="18014"/>
                    <a:pt x="8197" y="18489"/>
                    <a:pt x="8452" y="18489"/>
                  </a:cubicBezTo>
                  <a:close/>
                  <a:moveTo>
                    <a:pt x="5940" y="9447"/>
                  </a:moveTo>
                  <a:lnTo>
                    <a:pt x="6283" y="9447"/>
                  </a:lnTo>
                  <a:cubicBezTo>
                    <a:pt x="6521" y="9447"/>
                    <a:pt x="6742" y="9944"/>
                    <a:pt x="6860" y="10745"/>
                  </a:cubicBezTo>
                  <a:lnTo>
                    <a:pt x="6914" y="11110"/>
                  </a:lnTo>
                  <a:cubicBezTo>
                    <a:pt x="6771" y="10309"/>
                    <a:pt x="6535" y="9825"/>
                    <a:pt x="6283" y="9825"/>
                  </a:cubicBezTo>
                  <a:lnTo>
                    <a:pt x="5940" y="9825"/>
                  </a:lnTo>
                  <a:cubicBezTo>
                    <a:pt x="5703" y="9825"/>
                    <a:pt x="5482" y="9328"/>
                    <a:pt x="5364" y="8527"/>
                  </a:cubicBezTo>
                  <a:lnTo>
                    <a:pt x="5309" y="8162"/>
                  </a:lnTo>
                  <a:cubicBezTo>
                    <a:pt x="5452" y="8959"/>
                    <a:pt x="5688" y="9447"/>
                    <a:pt x="5940" y="9447"/>
                  </a:cubicBezTo>
                  <a:close/>
                  <a:moveTo>
                    <a:pt x="3772" y="400"/>
                  </a:moveTo>
                  <a:cubicBezTo>
                    <a:pt x="4013" y="400"/>
                    <a:pt x="4229" y="884"/>
                    <a:pt x="4349" y="1698"/>
                  </a:cubicBezTo>
                  <a:lnTo>
                    <a:pt x="4402" y="2059"/>
                  </a:lnTo>
                  <a:cubicBezTo>
                    <a:pt x="4259" y="1254"/>
                    <a:pt x="4027" y="779"/>
                    <a:pt x="3771" y="779"/>
                  </a:cubicBezTo>
                  <a:cubicBezTo>
                    <a:pt x="3515" y="779"/>
                    <a:pt x="3285" y="1254"/>
                    <a:pt x="3140" y="2059"/>
                  </a:cubicBezTo>
                  <a:lnTo>
                    <a:pt x="3193" y="1698"/>
                  </a:lnTo>
                  <a:cubicBezTo>
                    <a:pt x="3315" y="889"/>
                    <a:pt x="3531" y="400"/>
                    <a:pt x="3772" y="400"/>
                  </a:cubicBezTo>
                  <a:close/>
                  <a:moveTo>
                    <a:pt x="3772" y="3124"/>
                  </a:moveTo>
                  <a:cubicBezTo>
                    <a:pt x="3516" y="3124"/>
                    <a:pt x="3286" y="3599"/>
                    <a:pt x="3141" y="4404"/>
                  </a:cubicBezTo>
                  <a:lnTo>
                    <a:pt x="3194" y="4044"/>
                  </a:lnTo>
                  <a:cubicBezTo>
                    <a:pt x="3315" y="3230"/>
                    <a:pt x="3531" y="2746"/>
                    <a:pt x="3771" y="2746"/>
                  </a:cubicBezTo>
                  <a:cubicBezTo>
                    <a:pt x="4011" y="2746"/>
                    <a:pt x="4228" y="3230"/>
                    <a:pt x="4348" y="4044"/>
                  </a:cubicBezTo>
                  <a:lnTo>
                    <a:pt x="4401" y="4404"/>
                  </a:lnTo>
                  <a:cubicBezTo>
                    <a:pt x="4259" y="3599"/>
                    <a:pt x="4027" y="3124"/>
                    <a:pt x="3772" y="3124"/>
                  </a:cubicBezTo>
                  <a:close/>
                  <a:moveTo>
                    <a:pt x="6283" y="12166"/>
                  </a:moveTo>
                  <a:lnTo>
                    <a:pt x="5940" y="12166"/>
                  </a:lnTo>
                  <a:cubicBezTo>
                    <a:pt x="5703" y="12166"/>
                    <a:pt x="5482" y="11669"/>
                    <a:pt x="5364" y="10868"/>
                  </a:cubicBezTo>
                  <a:lnTo>
                    <a:pt x="5309" y="10503"/>
                  </a:lnTo>
                  <a:cubicBezTo>
                    <a:pt x="5453" y="11304"/>
                    <a:pt x="5689" y="11788"/>
                    <a:pt x="5940" y="11788"/>
                  </a:cubicBezTo>
                  <a:lnTo>
                    <a:pt x="6283" y="11788"/>
                  </a:lnTo>
                  <a:cubicBezTo>
                    <a:pt x="6521" y="11788"/>
                    <a:pt x="6742" y="12285"/>
                    <a:pt x="6860" y="13086"/>
                  </a:cubicBezTo>
                  <a:lnTo>
                    <a:pt x="6914" y="13451"/>
                  </a:lnTo>
                  <a:cubicBezTo>
                    <a:pt x="6772" y="12655"/>
                    <a:pt x="6536" y="12166"/>
                    <a:pt x="6283" y="12166"/>
                  </a:cubicBezTo>
                  <a:close/>
                  <a:moveTo>
                    <a:pt x="8452" y="21208"/>
                  </a:moveTo>
                  <a:cubicBezTo>
                    <a:pt x="8211" y="21208"/>
                    <a:pt x="7995" y="20724"/>
                    <a:pt x="7875" y="19910"/>
                  </a:cubicBezTo>
                  <a:lnTo>
                    <a:pt x="7822" y="19550"/>
                  </a:lnTo>
                  <a:cubicBezTo>
                    <a:pt x="7965" y="20355"/>
                    <a:pt x="8197" y="20830"/>
                    <a:pt x="8453" y="20830"/>
                  </a:cubicBezTo>
                  <a:cubicBezTo>
                    <a:pt x="8709" y="20830"/>
                    <a:pt x="8939" y="20355"/>
                    <a:pt x="9084" y="19550"/>
                  </a:cubicBezTo>
                  <a:lnTo>
                    <a:pt x="9031" y="19910"/>
                  </a:lnTo>
                  <a:cubicBezTo>
                    <a:pt x="8909" y="20724"/>
                    <a:pt x="8693" y="21208"/>
                    <a:pt x="8452" y="21208"/>
                  </a:cubicBezTo>
                  <a:close/>
                  <a:moveTo>
                    <a:pt x="10964" y="12166"/>
                  </a:moveTo>
                  <a:lnTo>
                    <a:pt x="10621" y="12166"/>
                  </a:lnTo>
                  <a:cubicBezTo>
                    <a:pt x="10369" y="12166"/>
                    <a:pt x="10132" y="12655"/>
                    <a:pt x="9990" y="13451"/>
                  </a:cubicBezTo>
                  <a:lnTo>
                    <a:pt x="10044" y="13086"/>
                  </a:lnTo>
                  <a:cubicBezTo>
                    <a:pt x="10163" y="12285"/>
                    <a:pt x="10384" y="11788"/>
                    <a:pt x="10621" y="11788"/>
                  </a:cubicBezTo>
                  <a:lnTo>
                    <a:pt x="10964" y="11788"/>
                  </a:lnTo>
                  <a:cubicBezTo>
                    <a:pt x="11216" y="11788"/>
                    <a:pt x="11453" y="11299"/>
                    <a:pt x="11595" y="10503"/>
                  </a:cubicBezTo>
                  <a:lnTo>
                    <a:pt x="11541" y="10868"/>
                  </a:lnTo>
                  <a:cubicBezTo>
                    <a:pt x="11422" y="11669"/>
                    <a:pt x="11201" y="12166"/>
                    <a:pt x="10964" y="12166"/>
                  </a:cubicBezTo>
                  <a:close/>
                  <a:moveTo>
                    <a:pt x="13132" y="3124"/>
                  </a:moveTo>
                  <a:cubicBezTo>
                    <a:pt x="12876" y="3124"/>
                    <a:pt x="12646" y="3599"/>
                    <a:pt x="12502" y="4404"/>
                  </a:cubicBezTo>
                  <a:lnTo>
                    <a:pt x="12555" y="4044"/>
                  </a:lnTo>
                  <a:cubicBezTo>
                    <a:pt x="12675" y="3230"/>
                    <a:pt x="12891" y="2746"/>
                    <a:pt x="13131" y="2746"/>
                  </a:cubicBezTo>
                  <a:cubicBezTo>
                    <a:pt x="13372" y="2746"/>
                    <a:pt x="13588" y="3230"/>
                    <a:pt x="13708" y="4044"/>
                  </a:cubicBezTo>
                  <a:lnTo>
                    <a:pt x="13761" y="4404"/>
                  </a:lnTo>
                  <a:cubicBezTo>
                    <a:pt x="13619" y="3599"/>
                    <a:pt x="13388" y="3124"/>
                    <a:pt x="13132" y="3124"/>
                  </a:cubicBezTo>
                  <a:close/>
                  <a:moveTo>
                    <a:pt x="15644" y="12166"/>
                  </a:moveTo>
                  <a:lnTo>
                    <a:pt x="15301" y="12166"/>
                  </a:lnTo>
                  <a:cubicBezTo>
                    <a:pt x="15064" y="12166"/>
                    <a:pt x="14842" y="11669"/>
                    <a:pt x="14724" y="10868"/>
                  </a:cubicBezTo>
                  <a:lnTo>
                    <a:pt x="14670" y="10503"/>
                  </a:lnTo>
                  <a:cubicBezTo>
                    <a:pt x="14813" y="11304"/>
                    <a:pt x="15049" y="11788"/>
                    <a:pt x="15301" y="11788"/>
                  </a:cubicBezTo>
                  <a:lnTo>
                    <a:pt x="15644" y="11788"/>
                  </a:lnTo>
                  <a:cubicBezTo>
                    <a:pt x="15881" y="11788"/>
                    <a:pt x="16102" y="12285"/>
                    <a:pt x="16221" y="13086"/>
                  </a:cubicBezTo>
                  <a:lnTo>
                    <a:pt x="16275" y="13451"/>
                  </a:lnTo>
                  <a:cubicBezTo>
                    <a:pt x="16133" y="12655"/>
                    <a:pt x="15897" y="12166"/>
                    <a:pt x="15644" y="12166"/>
                  </a:cubicBezTo>
                  <a:close/>
                  <a:moveTo>
                    <a:pt x="17812" y="21208"/>
                  </a:moveTo>
                  <a:cubicBezTo>
                    <a:pt x="17572" y="21208"/>
                    <a:pt x="17355" y="20724"/>
                    <a:pt x="17235" y="19910"/>
                  </a:cubicBezTo>
                  <a:lnTo>
                    <a:pt x="17182" y="19550"/>
                  </a:lnTo>
                  <a:cubicBezTo>
                    <a:pt x="17326" y="20355"/>
                    <a:pt x="17557" y="20830"/>
                    <a:pt x="17813" y="20830"/>
                  </a:cubicBezTo>
                  <a:cubicBezTo>
                    <a:pt x="18069" y="20830"/>
                    <a:pt x="18300" y="20355"/>
                    <a:pt x="18444" y="19550"/>
                  </a:cubicBezTo>
                  <a:lnTo>
                    <a:pt x="18391" y="19910"/>
                  </a:lnTo>
                  <a:cubicBezTo>
                    <a:pt x="18269" y="20724"/>
                    <a:pt x="18054" y="21208"/>
                    <a:pt x="17812" y="2120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pic>
          <p:nvPicPr>
            <p:cNvPr id="8" name="Graphic 7" descr="Users">
              <a:extLst>
                <a:ext uri="{FF2B5EF4-FFF2-40B4-BE49-F238E27FC236}">
                  <a16:creationId xmlns:a16="http://schemas.microsoft.com/office/drawing/2014/main" id="{508D173E-6750-1DC2-6AA0-D2BA866A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77844" y="3301852"/>
              <a:ext cx="608147" cy="608147"/>
            </a:xfrm>
            <a:prstGeom prst="rect">
              <a:avLst/>
            </a:prstGeom>
          </p:spPr>
        </p:pic>
        <p:pic>
          <p:nvPicPr>
            <p:cNvPr id="9" name="Graphic 8" descr="Puzzle">
              <a:extLst>
                <a:ext uri="{FF2B5EF4-FFF2-40B4-BE49-F238E27FC236}">
                  <a16:creationId xmlns:a16="http://schemas.microsoft.com/office/drawing/2014/main" id="{721DA116-37A7-0260-C0BD-F01E9F95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59110" y="3412677"/>
              <a:ext cx="608147" cy="608147"/>
            </a:xfrm>
            <a:prstGeom prst="rect">
              <a:avLst/>
            </a:prstGeom>
          </p:spPr>
        </p:pic>
        <p:pic>
          <p:nvPicPr>
            <p:cNvPr id="10" name="Graphic 9" descr="Lightbulb">
              <a:extLst>
                <a:ext uri="{FF2B5EF4-FFF2-40B4-BE49-F238E27FC236}">
                  <a16:creationId xmlns:a16="http://schemas.microsoft.com/office/drawing/2014/main" id="{F0869FAD-954A-A5D0-D0A0-52F0D71F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40375" y="3301852"/>
              <a:ext cx="608147" cy="608147"/>
            </a:xfrm>
            <a:prstGeom prst="rect">
              <a:avLst/>
            </a:prstGeom>
          </p:spPr>
        </p:pic>
        <p:pic>
          <p:nvPicPr>
            <p:cNvPr id="11" name="Graphic 10" descr="Rocket">
              <a:extLst>
                <a:ext uri="{FF2B5EF4-FFF2-40B4-BE49-F238E27FC236}">
                  <a16:creationId xmlns:a16="http://schemas.microsoft.com/office/drawing/2014/main" id="{D111D6A3-D569-D991-B473-6D9888B45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95479" y="3412678"/>
              <a:ext cx="608147" cy="6081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8A7C6C-AF4E-7042-F592-C339F42EBC04}"/>
                </a:ext>
              </a:extLst>
            </p:cNvPr>
            <p:cNvSpPr txBox="1"/>
            <p:nvPr/>
          </p:nvSpPr>
          <p:spPr>
            <a:xfrm>
              <a:off x="543043" y="4525875"/>
              <a:ext cx="2383155" cy="132343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IN" sz="1600" b="1" i="1" kern="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Enhanced IoT security is imperative to protect personal data, critical infrastructure, and user trust</a:t>
              </a:r>
              <a:endParaRPr lang="en-US" sz="1000" b="1" i="1" noProof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B224E-7064-AEFE-4DE9-C8CF704115B7}"/>
                </a:ext>
              </a:extLst>
            </p:cNvPr>
            <p:cNvSpPr txBox="1"/>
            <p:nvPr/>
          </p:nvSpPr>
          <p:spPr>
            <a:xfrm>
              <a:off x="3958243" y="4260093"/>
              <a:ext cx="2774472" cy="164256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685800"/>
              <a:endParaRPr lang="en-IN" sz="1600" b="1" i="1" dirty="0">
                <a:solidFill>
                  <a:schemeClr val="bg1">
                    <a:lumMod val="65000"/>
                  </a:schemeClr>
                </a:solidFill>
                <a:effectLst/>
              </a:endParaRPr>
            </a:p>
            <a:p>
              <a:pPr lvl="1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914400" algn="l"/>
                </a:tabLst>
              </a:pPr>
              <a:r>
                <a:rPr lang="en-IN" sz="1600" b="1" i="1" kern="0" dirty="0">
                  <a:solidFill>
                    <a:schemeClr val="bg1">
                      <a:lumMod val="65000"/>
                    </a:schemeClr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User education empowers safer device usage and strengthens the overall security posture.</a:t>
              </a:r>
              <a:endParaRPr lang="en-IN" sz="1600" b="1" i="1" kern="1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584CF-9E1B-3F79-81E8-48A67280CD02}"/>
                </a:ext>
              </a:extLst>
            </p:cNvPr>
            <p:cNvSpPr txBox="1"/>
            <p:nvPr/>
          </p:nvSpPr>
          <p:spPr>
            <a:xfrm>
              <a:off x="2013957" y="1275992"/>
              <a:ext cx="2797167" cy="127868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685800"/>
              <a:endParaRPr lang="en-IN" b="1" i="1" dirty="0">
                <a:effectLst/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1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914400" algn="l"/>
                </a:tabLst>
              </a:pPr>
              <a:r>
                <a:rPr lang="en-IN" sz="1400" b="1" i="1" kern="0" dirty="0">
                  <a:solidFill>
                    <a:srgbClr val="00B05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Implementing standardized protocols, encryption, and regular updates significantly mitigates risks.</a:t>
              </a:r>
              <a:endParaRPr lang="en-IN" sz="1200" b="1" i="1" kern="100" dirty="0">
                <a:solidFill>
                  <a:srgbClr val="00B05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2EBE5B-90FE-5DF8-79DD-81017FD9A400}"/>
                </a:ext>
              </a:extLst>
            </p:cNvPr>
            <p:cNvSpPr txBox="1"/>
            <p:nvPr/>
          </p:nvSpPr>
          <p:spPr>
            <a:xfrm>
              <a:off x="6028049" y="1491615"/>
              <a:ext cx="2877826" cy="139512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lvl="1"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914400" algn="l"/>
                </a:tabLst>
              </a:pPr>
              <a:r>
                <a:rPr lang="en-IN" sz="1600" b="1" i="1" kern="0" dirty="0">
                  <a:solidFill>
                    <a:srgbClr val="0070C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Collaborative efforts among manufacturers, developers, and users are essential for lasting solutions.</a:t>
              </a:r>
              <a:endParaRPr lang="en-IN" sz="1400" b="1" i="1" kern="10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751D1F-4DD1-4D22-B302-D612F9ADD434}"/>
              </a:ext>
            </a:extLst>
          </p:cNvPr>
          <p:cNvGrpSpPr/>
          <p:nvPr/>
        </p:nvGrpSpPr>
        <p:grpSpPr>
          <a:xfrm>
            <a:off x="1842239" y="141466"/>
            <a:ext cx="9811831" cy="823904"/>
            <a:chOff x="1842239" y="141466"/>
            <a:chExt cx="9811831" cy="8239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C43EDE6-6A68-4757-88F3-49399537A1F9}"/>
                </a:ext>
              </a:extLst>
            </p:cNvPr>
            <p:cNvSpPr/>
            <p:nvPr/>
          </p:nvSpPr>
          <p:spPr>
            <a:xfrm>
              <a:off x="1842239" y="141466"/>
              <a:ext cx="7882556" cy="82386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800" spc="6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D859DD-5831-47FB-971E-A23E16429263}"/>
                </a:ext>
              </a:extLst>
            </p:cNvPr>
            <p:cNvSpPr txBox="1"/>
            <p:nvPr/>
          </p:nvSpPr>
          <p:spPr>
            <a:xfrm>
              <a:off x="3447678" y="165151"/>
              <a:ext cx="820639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6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CONCLUSION</a:t>
              </a:r>
              <a:endParaRPr lang="en-IN" sz="4600" b="1" spc="3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89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">
            <a:extLst>
              <a:ext uri="{FF2B5EF4-FFF2-40B4-BE49-F238E27FC236}">
                <a16:creationId xmlns:a16="http://schemas.microsoft.com/office/drawing/2014/main" id="{1D3ECE03-5244-407D-884F-44EC3F0AB59A}"/>
              </a:ext>
            </a:extLst>
          </p:cNvPr>
          <p:cNvSpPr/>
          <p:nvPr/>
        </p:nvSpPr>
        <p:spPr>
          <a:xfrm>
            <a:off x="288719" y="728503"/>
            <a:ext cx="2772605" cy="2445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9" h="21094" extrusionOk="0">
                <a:moveTo>
                  <a:pt x="8714" y="765"/>
                </a:moveTo>
                <a:lnTo>
                  <a:pt x="751" y="8721"/>
                </a:lnTo>
                <a:cubicBezTo>
                  <a:pt x="-251" y="9723"/>
                  <a:pt x="-251" y="11367"/>
                  <a:pt x="751" y="12388"/>
                </a:cubicBezTo>
                <a:lnTo>
                  <a:pt x="8714" y="20343"/>
                </a:lnTo>
                <a:cubicBezTo>
                  <a:pt x="9717" y="21345"/>
                  <a:pt x="11362" y="21345"/>
                  <a:pt x="12384" y="20343"/>
                </a:cubicBezTo>
                <a:lnTo>
                  <a:pt x="20347" y="12388"/>
                </a:lnTo>
                <a:cubicBezTo>
                  <a:pt x="21349" y="11386"/>
                  <a:pt x="21349" y="9742"/>
                  <a:pt x="20347" y="8721"/>
                </a:cubicBezTo>
                <a:lnTo>
                  <a:pt x="12384" y="765"/>
                </a:lnTo>
                <a:cubicBezTo>
                  <a:pt x="11362" y="-255"/>
                  <a:pt x="9736" y="-255"/>
                  <a:pt x="8714" y="7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7B6FEA88-F67E-4522-98B2-3E60EBE023FF}"/>
              </a:ext>
            </a:extLst>
          </p:cNvPr>
          <p:cNvSpPr/>
          <p:nvPr/>
        </p:nvSpPr>
        <p:spPr>
          <a:xfrm>
            <a:off x="4503832" y="780439"/>
            <a:ext cx="3006829" cy="2298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9" h="21094" extrusionOk="0">
                <a:moveTo>
                  <a:pt x="8714" y="765"/>
                </a:moveTo>
                <a:lnTo>
                  <a:pt x="751" y="8721"/>
                </a:lnTo>
                <a:cubicBezTo>
                  <a:pt x="-251" y="9723"/>
                  <a:pt x="-251" y="11367"/>
                  <a:pt x="751" y="12388"/>
                </a:cubicBezTo>
                <a:lnTo>
                  <a:pt x="8714" y="20343"/>
                </a:lnTo>
                <a:cubicBezTo>
                  <a:pt x="9717" y="21345"/>
                  <a:pt x="11362" y="21345"/>
                  <a:pt x="12384" y="20343"/>
                </a:cubicBezTo>
                <a:lnTo>
                  <a:pt x="20347" y="12388"/>
                </a:lnTo>
                <a:cubicBezTo>
                  <a:pt x="21349" y="11386"/>
                  <a:pt x="21349" y="9742"/>
                  <a:pt x="20347" y="8721"/>
                </a:cubicBezTo>
                <a:lnTo>
                  <a:pt x="12384" y="765"/>
                </a:lnTo>
                <a:cubicBezTo>
                  <a:pt x="11362" y="-255"/>
                  <a:pt x="9736" y="-255"/>
                  <a:pt x="8714" y="7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3E28AF73-5830-4F77-A2B8-8FC1FF4DFE83}"/>
              </a:ext>
            </a:extLst>
          </p:cNvPr>
          <p:cNvSpPr/>
          <p:nvPr/>
        </p:nvSpPr>
        <p:spPr>
          <a:xfrm>
            <a:off x="8836890" y="692093"/>
            <a:ext cx="2914474" cy="22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9" h="21094" extrusionOk="0">
                <a:moveTo>
                  <a:pt x="8714" y="765"/>
                </a:moveTo>
                <a:lnTo>
                  <a:pt x="751" y="8721"/>
                </a:lnTo>
                <a:cubicBezTo>
                  <a:pt x="-251" y="9723"/>
                  <a:pt x="-251" y="11367"/>
                  <a:pt x="751" y="12388"/>
                </a:cubicBezTo>
                <a:lnTo>
                  <a:pt x="8714" y="20343"/>
                </a:lnTo>
                <a:cubicBezTo>
                  <a:pt x="9717" y="21345"/>
                  <a:pt x="11362" y="21345"/>
                  <a:pt x="12384" y="20343"/>
                </a:cubicBezTo>
                <a:lnTo>
                  <a:pt x="20347" y="12388"/>
                </a:lnTo>
                <a:cubicBezTo>
                  <a:pt x="21349" y="11386"/>
                  <a:pt x="21349" y="9742"/>
                  <a:pt x="20347" y="8721"/>
                </a:cubicBezTo>
                <a:lnTo>
                  <a:pt x="12384" y="765"/>
                </a:lnTo>
                <a:cubicBezTo>
                  <a:pt x="11362" y="-255"/>
                  <a:pt x="9736" y="-255"/>
                  <a:pt x="8714" y="7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2C81F8D7-0649-4BE1-844C-278C9AE09984}"/>
              </a:ext>
            </a:extLst>
          </p:cNvPr>
          <p:cNvSpPr/>
          <p:nvPr/>
        </p:nvSpPr>
        <p:spPr>
          <a:xfrm>
            <a:off x="8765015" y="3831777"/>
            <a:ext cx="3143513" cy="2403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9" h="21094" extrusionOk="0">
                <a:moveTo>
                  <a:pt x="8714" y="765"/>
                </a:moveTo>
                <a:lnTo>
                  <a:pt x="751" y="8721"/>
                </a:lnTo>
                <a:cubicBezTo>
                  <a:pt x="-251" y="9723"/>
                  <a:pt x="-251" y="11367"/>
                  <a:pt x="751" y="12388"/>
                </a:cubicBezTo>
                <a:lnTo>
                  <a:pt x="8714" y="20343"/>
                </a:lnTo>
                <a:cubicBezTo>
                  <a:pt x="9717" y="21345"/>
                  <a:pt x="11362" y="21345"/>
                  <a:pt x="12384" y="20343"/>
                </a:cubicBezTo>
                <a:lnTo>
                  <a:pt x="20347" y="12388"/>
                </a:lnTo>
                <a:cubicBezTo>
                  <a:pt x="21349" y="11386"/>
                  <a:pt x="21349" y="9742"/>
                  <a:pt x="20347" y="8721"/>
                </a:cubicBezTo>
                <a:lnTo>
                  <a:pt x="12384" y="765"/>
                </a:lnTo>
                <a:cubicBezTo>
                  <a:pt x="11362" y="-255"/>
                  <a:pt x="9736" y="-255"/>
                  <a:pt x="8714" y="7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EE3B36D9-0565-4209-90C5-51E9C204FD4D}"/>
              </a:ext>
            </a:extLst>
          </p:cNvPr>
          <p:cNvSpPr/>
          <p:nvPr/>
        </p:nvSpPr>
        <p:spPr>
          <a:xfrm>
            <a:off x="368698" y="3922138"/>
            <a:ext cx="3099093" cy="2369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9" h="21094" extrusionOk="0">
                <a:moveTo>
                  <a:pt x="8714" y="765"/>
                </a:moveTo>
                <a:lnTo>
                  <a:pt x="751" y="8721"/>
                </a:lnTo>
                <a:cubicBezTo>
                  <a:pt x="-251" y="9723"/>
                  <a:pt x="-251" y="11367"/>
                  <a:pt x="751" y="12388"/>
                </a:cubicBezTo>
                <a:lnTo>
                  <a:pt x="8714" y="20343"/>
                </a:lnTo>
                <a:cubicBezTo>
                  <a:pt x="9717" y="21345"/>
                  <a:pt x="11362" y="21345"/>
                  <a:pt x="12384" y="20343"/>
                </a:cubicBezTo>
                <a:lnTo>
                  <a:pt x="20347" y="12388"/>
                </a:lnTo>
                <a:cubicBezTo>
                  <a:pt x="21349" y="11386"/>
                  <a:pt x="21349" y="9742"/>
                  <a:pt x="20347" y="8721"/>
                </a:cubicBezTo>
                <a:lnTo>
                  <a:pt x="12384" y="765"/>
                </a:lnTo>
                <a:cubicBezTo>
                  <a:pt x="11362" y="-255"/>
                  <a:pt x="9736" y="-255"/>
                  <a:pt x="8714" y="7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B4083AC3-2C3E-4B35-B714-38BB3DD76F57}"/>
              </a:ext>
            </a:extLst>
          </p:cNvPr>
          <p:cNvSpPr/>
          <p:nvPr/>
        </p:nvSpPr>
        <p:spPr>
          <a:xfrm>
            <a:off x="4431926" y="3781769"/>
            <a:ext cx="3221075" cy="2462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9" h="21094" extrusionOk="0">
                <a:moveTo>
                  <a:pt x="8714" y="765"/>
                </a:moveTo>
                <a:lnTo>
                  <a:pt x="751" y="8721"/>
                </a:lnTo>
                <a:cubicBezTo>
                  <a:pt x="-251" y="9723"/>
                  <a:pt x="-251" y="11367"/>
                  <a:pt x="751" y="12388"/>
                </a:cubicBezTo>
                <a:lnTo>
                  <a:pt x="8714" y="20343"/>
                </a:lnTo>
                <a:cubicBezTo>
                  <a:pt x="9717" y="21345"/>
                  <a:pt x="11362" y="21345"/>
                  <a:pt x="12384" y="20343"/>
                </a:cubicBezTo>
                <a:lnTo>
                  <a:pt x="20347" y="12388"/>
                </a:lnTo>
                <a:cubicBezTo>
                  <a:pt x="21349" y="11386"/>
                  <a:pt x="21349" y="9742"/>
                  <a:pt x="20347" y="8721"/>
                </a:cubicBezTo>
                <a:lnTo>
                  <a:pt x="12384" y="765"/>
                </a:lnTo>
                <a:cubicBezTo>
                  <a:pt x="11362" y="-255"/>
                  <a:pt x="9736" y="-255"/>
                  <a:pt x="8714" y="7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03C25F-2A25-B01D-68E0-9A35C7C8C21F}"/>
              </a:ext>
            </a:extLst>
          </p:cNvPr>
          <p:cNvGrpSpPr/>
          <p:nvPr/>
        </p:nvGrpSpPr>
        <p:grpSpPr>
          <a:xfrm>
            <a:off x="134557" y="630196"/>
            <a:ext cx="11914819" cy="5757734"/>
            <a:chOff x="1206502" y="1381620"/>
            <a:chExt cx="6730996" cy="4257179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EEEBB1A5-2DC9-A745-1B5B-D9CF5AD45556}"/>
                </a:ext>
              </a:extLst>
            </p:cNvPr>
            <p:cNvSpPr/>
            <p:nvPr/>
          </p:nvSpPr>
          <p:spPr>
            <a:xfrm>
              <a:off x="1206502" y="1381620"/>
              <a:ext cx="2153720" cy="215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1600" extrusionOk="0">
                  <a:moveTo>
                    <a:pt x="8597" y="21600"/>
                  </a:moveTo>
                  <a:lnTo>
                    <a:pt x="2515" y="15274"/>
                  </a:lnTo>
                  <a:cubicBezTo>
                    <a:pt x="-839" y="11785"/>
                    <a:pt x="-839" y="6109"/>
                    <a:pt x="2515" y="2621"/>
                  </a:cubicBezTo>
                  <a:cubicBezTo>
                    <a:pt x="4140" y="930"/>
                    <a:pt x="6301" y="0"/>
                    <a:pt x="8597" y="0"/>
                  </a:cubicBezTo>
                  <a:cubicBezTo>
                    <a:pt x="10893" y="0"/>
                    <a:pt x="13054" y="930"/>
                    <a:pt x="14679" y="2621"/>
                  </a:cubicBezTo>
                  <a:lnTo>
                    <a:pt x="20761" y="8947"/>
                  </a:lnTo>
                  <a:lnTo>
                    <a:pt x="8597" y="21600"/>
                  </a:lnTo>
                  <a:close/>
                  <a:moveTo>
                    <a:pt x="8597" y="326"/>
                  </a:moveTo>
                  <a:cubicBezTo>
                    <a:pt x="6376" y="326"/>
                    <a:pt x="4289" y="1225"/>
                    <a:pt x="2724" y="2853"/>
                  </a:cubicBezTo>
                  <a:cubicBezTo>
                    <a:pt x="-511" y="6218"/>
                    <a:pt x="-511" y="11692"/>
                    <a:pt x="2724" y="15056"/>
                  </a:cubicBezTo>
                  <a:lnTo>
                    <a:pt x="8597" y="21166"/>
                  </a:lnTo>
                  <a:lnTo>
                    <a:pt x="20329" y="8963"/>
                  </a:lnTo>
                  <a:lnTo>
                    <a:pt x="14455" y="2853"/>
                  </a:lnTo>
                  <a:cubicBezTo>
                    <a:pt x="12905" y="1209"/>
                    <a:pt x="10818" y="326"/>
                    <a:pt x="8597" y="32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40D0156-B18E-C8F4-8A74-EC20875E556A}"/>
                </a:ext>
              </a:extLst>
            </p:cNvPr>
            <p:cNvSpPr/>
            <p:nvPr/>
          </p:nvSpPr>
          <p:spPr>
            <a:xfrm>
              <a:off x="5783781" y="3484693"/>
              <a:ext cx="2153717" cy="215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1085" extrusionOk="0">
                  <a:moveTo>
                    <a:pt x="12164" y="21085"/>
                  </a:moveTo>
                  <a:cubicBezTo>
                    <a:pt x="9958" y="21085"/>
                    <a:pt x="7766" y="20238"/>
                    <a:pt x="6082" y="18527"/>
                  </a:cubicBezTo>
                  <a:lnTo>
                    <a:pt x="0" y="12352"/>
                  </a:lnTo>
                  <a:lnTo>
                    <a:pt x="12164" y="0"/>
                  </a:lnTo>
                  <a:lnTo>
                    <a:pt x="18246" y="6176"/>
                  </a:lnTo>
                  <a:cubicBezTo>
                    <a:pt x="21600" y="9582"/>
                    <a:pt x="21600" y="15122"/>
                    <a:pt x="18246" y="18527"/>
                  </a:cubicBezTo>
                  <a:lnTo>
                    <a:pt x="18246" y="18527"/>
                  </a:lnTo>
                  <a:cubicBezTo>
                    <a:pt x="16576" y="20238"/>
                    <a:pt x="14370" y="21085"/>
                    <a:pt x="12164" y="21085"/>
                  </a:cubicBezTo>
                  <a:close/>
                  <a:moveTo>
                    <a:pt x="432" y="12352"/>
                  </a:moveTo>
                  <a:lnTo>
                    <a:pt x="6306" y="18315"/>
                  </a:lnTo>
                  <a:cubicBezTo>
                    <a:pt x="9540" y="21600"/>
                    <a:pt x="14802" y="21600"/>
                    <a:pt x="18037" y="18315"/>
                  </a:cubicBezTo>
                  <a:lnTo>
                    <a:pt x="18142" y="18421"/>
                  </a:lnTo>
                  <a:lnTo>
                    <a:pt x="18037" y="18315"/>
                  </a:lnTo>
                  <a:cubicBezTo>
                    <a:pt x="21272" y="15031"/>
                    <a:pt x="21272" y="9687"/>
                    <a:pt x="18037" y="6403"/>
                  </a:cubicBezTo>
                  <a:lnTo>
                    <a:pt x="12164" y="439"/>
                  </a:lnTo>
                  <a:lnTo>
                    <a:pt x="432" y="12352"/>
                  </a:lnTo>
                  <a:close/>
                </a:path>
              </a:pathLst>
            </a:custGeom>
            <a:solidFill>
              <a:srgbClr val="7030A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B08B4AAF-0F4F-4D35-9079-C3D17A2FD3EE}"/>
                </a:ext>
              </a:extLst>
            </p:cNvPr>
            <p:cNvSpPr/>
            <p:nvPr/>
          </p:nvSpPr>
          <p:spPr>
            <a:xfrm>
              <a:off x="2474531" y="2649650"/>
              <a:ext cx="1724985" cy="1726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094" extrusionOk="0">
                  <a:moveTo>
                    <a:pt x="8714" y="765"/>
                  </a:moveTo>
                  <a:lnTo>
                    <a:pt x="751" y="8721"/>
                  </a:lnTo>
                  <a:cubicBezTo>
                    <a:pt x="-251" y="9723"/>
                    <a:pt x="-251" y="11367"/>
                    <a:pt x="751" y="12388"/>
                  </a:cubicBezTo>
                  <a:lnTo>
                    <a:pt x="8714" y="20343"/>
                  </a:lnTo>
                  <a:cubicBezTo>
                    <a:pt x="9717" y="21345"/>
                    <a:pt x="11362" y="21345"/>
                    <a:pt x="12384" y="20343"/>
                  </a:cubicBezTo>
                  <a:lnTo>
                    <a:pt x="20347" y="12388"/>
                  </a:lnTo>
                  <a:cubicBezTo>
                    <a:pt x="21349" y="11386"/>
                    <a:pt x="21349" y="9742"/>
                    <a:pt x="20347" y="8721"/>
                  </a:cubicBezTo>
                  <a:lnTo>
                    <a:pt x="12384" y="765"/>
                  </a:lnTo>
                  <a:cubicBezTo>
                    <a:pt x="11362" y="-255"/>
                    <a:pt x="9736" y="-255"/>
                    <a:pt x="8714" y="76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D3603243-4ECC-C7A9-6530-4F07FA4EE2C2}"/>
                </a:ext>
              </a:extLst>
            </p:cNvPr>
            <p:cNvSpPr/>
            <p:nvPr/>
          </p:nvSpPr>
          <p:spPr>
            <a:xfrm>
              <a:off x="4948737" y="2649650"/>
              <a:ext cx="1724984" cy="1726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094" extrusionOk="0">
                  <a:moveTo>
                    <a:pt x="8714" y="765"/>
                  </a:moveTo>
                  <a:lnTo>
                    <a:pt x="751" y="8721"/>
                  </a:lnTo>
                  <a:cubicBezTo>
                    <a:pt x="-251" y="9723"/>
                    <a:pt x="-251" y="11367"/>
                    <a:pt x="751" y="12388"/>
                  </a:cubicBezTo>
                  <a:lnTo>
                    <a:pt x="8714" y="20343"/>
                  </a:lnTo>
                  <a:cubicBezTo>
                    <a:pt x="9717" y="21345"/>
                    <a:pt x="11362" y="21345"/>
                    <a:pt x="12384" y="20343"/>
                  </a:cubicBezTo>
                  <a:lnTo>
                    <a:pt x="20347" y="12388"/>
                  </a:lnTo>
                  <a:cubicBezTo>
                    <a:pt x="21349" y="11386"/>
                    <a:pt x="21349" y="9742"/>
                    <a:pt x="20347" y="8721"/>
                  </a:cubicBezTo>
                  <a:lnTo>
                    <a:pt x="12384" y="765"/>
                  </a:lnTo>
                  <a:cubicBezTo>
                    <a:pt x="11362" y="-255"/>
                    <a:pt x="9717" y="-255"/>
                    <a:pt x="8714" y="76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46D1C7DD-8D52-4489-FDC0-4E04FB8A47C9}"/>
                </a:ext>
              </a:extLst>
            </p:cNvPr>
            <p:cNvSpPr txBox="1"/>
            <p:nvPr/>
          </p:nvSpPr>
          <p:spPr>
            <a:xfrm>
              <a:off x="1602452" y="4421923"/>
              <a:ext cx="1186222" cy="77995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800" b="1" i="1" kern="0" spc="300" dirty="0">
                  <a:solidFill>
                    <a:schemeClr val="bg1">
                      <a:lumMod val="50000"/>
                    </a:schemeClr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Quantum Security Measures</a:t>
              </a:r>
              <a:endParaRPr lang="en-US" sz="1000" i="1" spc="300" noProof="1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58B3124-AA8E-FEBF-0D97-1EC40FC97D01}"/>
                </a:ext>
              </a:extLst>
            </p:cNvPr>
            <p:cNvSpPr txBox="1"/>
            <p:nvPr/>
          </p:nvSpPr>
          <p:spPr>
            <a:xfrm>
              <a:off x="1484892" y="2092841"/>
              <a:ext cx="1186222" cy="85794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2000" b="1" i="1" kern="0" spc="300" dirty="0">
                  <a:solidFill>
                    <a:srgbClr val="00B05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Advanced Encryption Techniques</a:t>
              </a: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3EC2A3B2-956D-4B55-91A9-55611489B421}"/>
                </a:ext>
              </a:extLst>
            </p:cNvPr>
            <p:cNvSpPr txBox="1"/>
            <p:nvPr/>
          </p:nvSpPr>
          <p:spPr>
            <a:xfrm>
              <a:off x="6334400" y="4454798"/>
              <a:ext cx="1388916" cy="54596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800" b="1" i="1" kern="0" spc="300" dirty="0">
                  <a:solidFill>
                    <a:srgbClr val="7030A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Ethical Considerations</a:t>
              </a:r>
              <a:endParaRPr lang="en-US" sz="1000" i="1" spc="300" noProof="1">
                <a:solidFill>
                  <a:srgbClr val="7030A0"/>
                </a:solidFill>
              </a:endParaRPr>
            </a:p>
          </p:txBody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6F5A2CED-175B-FBB2-2A99-1F3F658A7EF8}"/>
                </a:ext>
              </a:extLst>
            </p:cNvPr>
            <p:cNvSpPr txBox="1"/>
            <p:nvPr/>
          </p:nvSpPr>
          <p:spPr>
            <a:xfrm>
              <a:off x="6334400" y="2161328"/>
              <a:ext cx="1322457" cy="77995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800" b="1" i="1" kern="0" spc="300" dirty="0">
                  <a:solidFill>
                    <a:schemeClr val="accent4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Blockchain for Transparency</a:t>
              </a:r>
              <a:r>
                <a:rPr lang="en-US" sz="1000" noProof="1">
                  <a:solidFill>
                    <a:schemeClr val="accent4"/>
                  </a:solidFill>
                </a:rPr>
                <a:t>. </a:t>
              </a: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F17998C0-0E8B-6B7B-5129-CED2112B36ED}"/>
                </a:ext>
              </a:extLst>
            </p:cNvPr>
            <p:cNvSpPr txBox="1"/>
            <p:nvPr/>
          </p:nvSpPr>
          <p:spPr>
            <a:xfrm>
              <a:off x="3890852" y="4452973"/>
              <a:ext cx="1340177" cy="47788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800" b="1" i="1" kern="0" spc="300" dirty="0">
                  <a:solidFill>
                    <a:srgbClr val="ED7D3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Global Security Standards</a:t>
              </a:r>
              <a:endParaRPr lang="en-US" sz="1000" i="1" spc="300" noProof="1">
                <a:solidFill>
                  <a:srgbClr val="ED7D31"/>
                </a:solidFill>
              </a:endParaRP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5B052ED5-3351-D2E9-FEE1-5665F162C41D}"/>
                </a:ext>
              </a:extLst>
            </p:cNvPr>
            <p:cNvSpPr txBox="1"/>
            <p:nvPr/>
          </p:nvSpPr>
          <p:spPr>
            <a:xfrm>
              <a:off x="3825233" y="2193798"/>
              <a:ext cx="1436105" cy="77995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800" b="1" i="1" kern="0" spc="300" dirty="0">
                  <a:solidFill>
                    <a:srgbClr val="0070C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AI and Machine Learning Integration</a:t>
              </a:r>
              <a:endParaRPr lang="en-US" sz="1000" i="1" spc="300" noProof="1">
                <a:solidFill>
                  <a:srgbClr val="0070C0"/>
                </a:solidFill>
              </a:endParaRPr>
            </a:p>
          </p:txBody>
        </p:sp>
        <p:pic>
          <p:nvPicPr>
            <p:cNvPr id="19" name="Graphic 23" descr="Bar graph with downward trend with solid fill">
              <a:extLst>
                <a:ext uri="{FF2B5EF4-FFF2-40B4-BE49-F238E27FC236}">
                  <a16:creationId xmlns:a16="http://schemas.microsoft.com/office/drawing/2014/main" id="{6A8CCA6E-8886-3BB0-BC95-000FC2EA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8110" y="1584044"/>
              <a:ext cx="431047" cy="431047"/>
            </a:xfrm>
            <a:prstGeom prst="rect">
              <a:avLst/>
            </a:prstGeom>
          </p:spPr>
        </p:pic>
        <p:pic>
          <p:nvPicPr>
            <p:cNvPr id="20" name="Graphic 26" descr="Briefcase with solid fill">
              <a:extLst>
                <a:ext uri="{FF2B5EF4-FFF2-40B4-BE49-F238E27FC236}">
                  <a16:creationId xmlns:a16="http://schemas.microsoft.com/office/drawing/2014/main" id="{0D490EA5-82B8-FAFF-5C67-7697A332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0040" y="3928630"/>
              <a:ext cx="431047" cy="431047"/>
            </a:xfrm>
            <a:prstGeom prst="rect">
              <a:avLst/>
            </a:prstGeom>
          </p:spPr>
        </p:pic>
        <p:pic>
          <p:nvPicPr>
            <p:cNvPr id="21" name="Graphic 27" descr="Customer review with solid fill">
              <a:extLst>
                <a:ext uri="{FF2B5EF4-FFF2-40B4-BE49-F238E27FC236}">
                  <a16:creationId xmlns:a16="http://schemas.microsoft.com/office/drawing/2014/main" id="{789358D5-A109-B2DE-AC94-DFA51B08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52315" y="1661793"/>
              <a:ext cx="431047" cy="431047"/>
            </a:xfrm>
            <a:prstGeom prst="rect">
              <a:avLst/>
            </a:prstGeom>
          </p:spPr>
        </p:pic>
        <p:pic>
          <p:nvPicPr>
            <p:cNvPr id="22" name="Graphic 28" descr="Handshake with solid fill">
              <a:extLst>
                <a:ext uri="{FF2B5EF4-FFF2-40B4-BE49-F238E27FC236}">
                  <a16:creationId xmlns:a16="http://schemas.microsoft.com/office/drawing/2014/main" id="{D4BE42AB-D115-3393-40AF-EC8B3EE5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66844" y="1761204"/>
              <a:ext cx="431047" cy="431047"/>
            </a:xfrm>
            <a:prstGeom prst="rect">
              <a:avLst/>
            </a:prstGeom>
          </p:spPr>
        </p:pic>
        <p:pic>
          <p:nvPicPr>
            <p:cNvPr id="23" name="Graphic 29" descr="Postit Notes with solid fill">
              <a:extLst>
                <a:ext uri="{FF2B5EF4-FFF2-40B4-BE49-F238E27FC236}">
                  <a16:creationId xmlns:a16="http://schemas.microsoft.com/office/drawing/2014/main" id="{8B89981E-E220-DE14-A7B2-91DF64DCC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28110" y="3846692"/>
              <a:ext cx="431047" cy="431047"/>
            </a:xfrm>
            <a:prstGeom prst="rect">
              <a:avLst/>
            </a:prstGeom>
          </p:spPr>
        </p:pic>
        <p:pic>
          <p:nvPicPr>
            <p:cNvPr id="24" name="Graphic 30" descr="Target Audience with solid fill">
              <a:extLst>
                <a:ext uri="{FF2B5EF4-FFF2-40B4-BE49-F238E27FC236}">
                  <a16:creationId xmlns:a16="http://schemas.microsoft.com/office/drawing/2014/main" id="{9857B5D8-5571-CC64-4AC8-FC029A0B1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22449" y="3763333"/>
              <a:ext cx="431047" cy="431047"/>
            </a:xfrm>
            <a:prstGeom prst="rect">
              <a:avLst/>
            </a:prstGeom>
          </p:spPr>
        </p:pic>
        <p:sp>
          <p:nvSpPr>
            <p:cNvPr id="25" name="TextBox 31">
              <a:extLst>
                <a:ext uri="{FF2B5EF4-FFF2-40B4-BE49-F238E27FC236}">
                  <a16:creationId xmlns:a16="http://schemas.microsoft.com/office/drawing/2014/main" id="{1D974E2E-D8B8-176C-36B2-BEAD2A8ADADA}"/>
                </a:ext>
              </a:extLst>
            </p:cNvPr>
            <p:cNvSpPr txBox="1"/>
            <p:nvPr/>
          </p:nvSpPr>
          <p:spPr>
            <a:xfrm>
              <a:off x="2622751" y="3244554"/>
              <a:ext cx="1427441" cy="54596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6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FUTURE</a:t>
              </a:r>
              <a:r>
                <a:rPr lang="en-US" sz="36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</a:p>
          </p:txBody>
        </p:sp>
        <p:sp>
          <p:nvSpPr>
            <p:cNvPr id="27" name="TextBox 33">
              <a:extLst>
                <a:ext uri="{FF2B5EF4-FFF2-40B4-BE49-F238E27FC236}">
                  <a16:creationId xmlns:a16="http://schemas.microsoft.com/office/drawing/2014/main" id="{826CFBD9-F48F-64F3-68D6-824F14019614}"/>
                </a:ext>
              </a:extLst>
            </p:cNvPr>
            <p:cNvSpPr txBox="1"/>
            <p:nvPr/>
          </p:nvSpPr>
          <p:spPr>
            <a:xfrm>
              <a:off x="5239408" y="3269665"/>
              <a:ext cx="1186222" cy="54596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6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SCOPE</a:t>
              </a:r>
              <a:endParaRPr lang="en-US" sz="36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DB40BAC0-1C98-10E6-6608-E56F01DC6CC3}"/>
                </a:ext>
              </a:extLst>
            </p:cNvPr>
            <p:cNvSpPr/>
            <p:nvPr/>
          </p:nvSpPr>
          <p:spPr>
            <a:xfrm>
              <a:off x="3309576" y="3484693"/>
              <a:ext cx="2523689" cy="215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8762" y="21600"/>
                    <a:pt x="6843" y="20670"/>
                    <a:pt x="5400" y="18979"/>
                  </a:cubicBezTo>
                  <a:lnTo>
                    <a:pt x="0" y="12653"/>
                  </a:lnTo>
                  <a:lnTo>
                    <a:pt x="10800" y="0"/>
                  </a:lnTo>
                  <a:lnTo>
                    <a:pt x="21600" y="12653"/>
                  </a:lnTo>
                  <a:lnTo>
                    <a:pt x="16200" y="18979"/>
                  </a:lnTo>
                  <a:cubicBezTo>
                    <a:pt x="14757" y="20670"/>
                    <a:pt x="12838" y="21600"/>
                    <a:pt x="10800" y="21600"/>
                  </a:cubicBezTo>
                  <a:close/>
                  <a:moveTo>
                    <a:pt x="384" y="12653"/>
                  </a:moveTo>
                  <a:lnTo>
                    <a:pt x="5599" y="18762"/>
                  </a:lnTo>
                  <a:cubicBezTo>
                    <a:pt x="6988" y="20391"/>
                    <a:pt x="8841" y="21290"/>
                    <a:pt x="10813" y="21290"/>
                  </a:cubicBezTo>
                  <a:cubicBezTo>
                    <a:pt x="12785" y="21290"/>
                    <a:pt x="14638" y="20391"/>
                    <a:pt x="16028" y="18762"/>
                  </a:cubicBezTo>
                  <a:lnTo>
                    <a:pt x="21243" y="12653"/>
                  </a:lnTo>
                  <a:lnTo>
                    <a:pt x="10826" y="450"/>
                  </a:lnTo>
                  <a:lnTo>
                    <a:pt x="384" y="12653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43D392AC-C41E-43EB-815E-D7429C76DD95}"/>
                </a:ext>
              </a:extLst>
            </p:cNvPr>
            <p:cNvSpPr/>
            <p:nvPr/>
          </p:nvSpPr>
          <p:spPr>
            <a:xfrm>
              <a:off x="3309576" y="1381620"/>
              <a:ext cx="2523689" cy="215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8938"/>
                  </a:lnTo>
                  <a:lnTo>
                    <a:pt x="5400" y="2622"/>
                  </a:lnTo>
                  <a:cubicBezTo>
                    <a:pt x="6843" y="931"/>
                    <a:pt x="8762" y="0"/>
                    <a:pt x="10800" y="0"/>
                  </a:cubicBezTo>
                  <a:cubicBezTo>
                    <a:pt x="12838" y="0"/>
                    <a:pt x="14757" y="931"/>
                    <a:pt x="16200" y="2622"/>
                  </a:cubicBezTo>
                  <a:lnTo>
                    <a:pt x="21600" y="8953"/>
                  </a:lnTo>
                  <a:lnTo>
                    <a:pt x="10800" y="21600"/>
                  </a:lnTo>
                  <a:close/>
                  <a:moveTo>
                    <a:pt x="384" y="8938"/>
                  </a:moveTo>
                  <a:lnTo>
                    <a:pt x="10800" y="21150"/>
                  </a:lnTo>
                  <a:lnTo>
                    <a:pt x="21216" y="8938"/>
                  </a:lnTo>
                  <a:lnTo>
                    <a:pt x="16001" y="2824"/>
                  </a:lnTo>
                  <a:cubicBezTo>
                    <a:pt x="14612" y="1195"/>
                    <a:pt x="12759" y="295"/>
                    <a:pt x="10787" y="295"/>
                  </a:cubicBezTo>
                  <a:cubicBezTo>
                    <a:pt x="8815" y="295"/>
                    <a:pt x="6962" y="1195"/>
                    <a:pt x="5572" y="2824"/>
                  </a:cubicBezTo>
                  <a:lnTo>
                    <a:pt x="384" y="8938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9278D940-1887-B6CE-2B4C-6B3E3E5FE916}"/>
                </a:ext>
              </a:extLst>
            </p:cNvPr>
            <p:cNvSpPr/>
            <p:nvPr/>
          </p:nvSpPr>
          <p:spPr>
            <a:xfrm>
              <a:off x="1206502" y="3484694"/>
              <a:ext cx="2153720" cy="215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1600" extrusionOk="0">
                  <a:moveTo>
                    <a:pt x="8597" y="21600"/>
                  </a:moveTo>
                  <a:cubicBezTo>
                    <a:pt x="6301" y="21600"/>
                    <a:pt x="4140" y="20670"/>
                    <a:pt x="2515" y="18979"/>
                  </a:cubicBezTo>
                  <a:cubicBezTo>
                    <a:pt x="-839" y="15491"/>
                    <a:pt x="-839" y="9815"/>
                    <a:pt x="2515" y="6326"/>
                  </a:cubicBezTo>
                  <a:lnTo>
                    <a:pt x="8597" y="0"/>
                  </a:lnTo>
                  <a:lnTo>
                    <a:pt x="20761" y="12653"/>
                  </a:lnTo>
                  <a:lnTo>
                    <a:pt x="14679" y="18979"/>
                  </a:lnTo>
                  <a:cubicBezTo>
                    <a:pt x="13054" y="20670"/>
                    <a:pt x="10893" y="21600"/>
                    <a:pt x="8597" y="21600"/>
                  </a:cubicBezTo>
                  <a:close/>
                  <a:moveTo>
                    <a:pt x="8597" y="450"/>
                  </a:moveTo>
                  <a:lnTo>
                    <a:pt x="2724" y="6559"/>
                  </a:lnTo>
                  <a:cubicBezTo>
                    <a:pt x="-511" y="9924"/>
                    <a:pt x="-511" y="15398"/>
                    <a:pt x="2724" y="18762"/>
                  </a:cubicBezTo>
                  <a:cubicBezTo>
                    <a:pt x="4289" y="20391"/>
                    <a:pt x="6376" y="21290"/>
                    <a:pt x="8597" y="21290"/>
                  </a:cubicBezTo>
                  <a:cubicBezTo>
                    <a:pt x="10818" y="21290"/>
                    <a:pt x="12905" y="20391"/>
                    <a:pt x="14470" y="18762"/>
                  </a:cubicBezTo>
                  <a:lnTo>
                    <a:pt x="20344" y="12653"/>
                  </a:lnTo>
                  <a:lnTo>
                    <a:pt x="8597" y="45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2C46E09D-0944-1283-86B9-A4C375A9C437}"/>
                </a:ext>
              </a:extLst>
            </p:cNvPr>
            <p:cNvSpPr/>
            <p:nvPr/>
          </p:nvSpPr>
          <p:spPr>
            <a:xfrm>
              <a:off x="5783781" y="1381620"/>
              <a:ext cx="2153717" cy="2152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0761" extrusionOk="0">
                  <a:moveTo>
                    <a:pt x="12164" y="20761"/>
                  </a:moveTo>
                  <a:lnTo>
                    <a:pt x="0" y="8589"/>
                  </a:lnTo>
                  <a:lnTo>
                    <a:pt x="6082" y="2517"/>
                  </a:lnTo>
                  <a:cubicBezTo>
                    <a:pt x="9436" y="-839"/>
                    <a:pt x="14892" y="-839"/>
                    <a:pt x="18246" y="2517"/>
                  </a:cubicBezTo>
                  <a:cubicBezTo>
                    <a:pt x="21600" y="5874"/>
                    <a:pt x="21600" y="11333"/>
                    <a:pt x="18246" y="14690"/>
                  </a:cubicBezTo>
                  <a:lnTo>
                    <a:pt x="12164" y="20761"/>
                  </a:lnTo>
                  <a:close/>
                  <a:moveTo>
                    <a:pt x="432" y="8589"/>
                  </a:moveTo>
                  <a:lnTo>
                    <a:pt x="12164" y="20328"/>
                  </a:lnTo>
                  <a:lnTo>
                    <a:pt x="18037" y="14451"/>
                  </a:lnTo>
                  <a:lnTo>
                    <a:pt x="18142" y="14555"/>
                  </a:lnTo>
                  <a:lnTo>
                    <a:pt x="18037" y="14451"/>
                  </a:lnTo>
                  <a:cubicBezTo>
                    <a:pt x="21272" y="11214"/>
                    <a:pt x="21272" y="5948"/>
                    <a:pt x="18037" y="2711"/>
                  </a:cubicBezTo>
                  <a:cubicBezTo>
                    <a:pt x="14802" y="-526"/>
                    <a:pt x="9540" y="-526"/>
                    <a:pt x="6306" y="2711"/>
                  </a:cubicBezTo>
                  <a:lnTo>
                    <a:pt x="432" y="8589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4519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552EE82-0BF3-4832-B45B-374FDDBC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106" cy="68632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6932BF-49F6-488D-8DEB-7314EE71FAB7}"/>
              </a:ext>
            </a:extLst>
          </p:cNvPr>
          <p:cNvSpPr/>
          <p:nvPr/>
        </p:nvSpPr>
        <p:spPr>
          <a:xfrm>
            <a:off x="8615706" y="2706187"/>
            <a:ext cx="359554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E09524-5D0B-4D5B-B869-FD4508608AA6}"/>
              </a:ext>
            </a:extLst>
          </p:cNvPr>
          <p:cNvSpPr/>
          <p:nvPr/>
        </p:nvSpPr>
        <p:spPr>
          <a:xfrm>
            <a:off x="-19252" y="5723940"/>
            <a:ext cx="7254240" cy="579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567DE-55E3-4CAC-80A7-1A02E42E5342}"/>
              </a:ext>
            </a:extLst>
          </p:cNvPr>
          <p:cNvSpPr txBox="1"/>
          <p:nvPr/>
        </p:nvSpPr>
        <p:spPr>
          <a:xfrm>
            <a:off x="8538519" y="2321385"/>
            <a:ext cx="3978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TEAM MEMBERS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HARSHITHA(21BCS5848)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SANDEEP(21BCS9608)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NAGESWARA(21BCS5714)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NANDINI(21BCS4229)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0705B-08BE-4ED5-96F1-C8AB59F2EEDB}"/>
              </a:ext>
            </a:extLst>
          </p:cNvPr>
          <p:cNvSpPr txBox="1"/>
          <p:nvPr/>
        </p:nvSpPr>
        <p:spPr>
          <a:xfrm>
            <a:off x="1023337" y="5777169"/>
            <a:ext cx="7071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spc="100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IOT - SECURITY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490099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D33555C-0034-D54B-5BA6-53B52D4C07CA}"/>
              </a:ext>
            </a:extLst>
          </p:cNvPr>
          <p:cNvSpPr/>
          <p:nvPr/>
        </p:nvSpPr>
        <p:spPr>
          <a:xfrm>
            <a:off x="2678799" y="59184"/>
            <a:ext cx="7882556" cy="82386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800" spc="600" dirty="0">
              <a:solidFill>
                <a:srgbClr val="FC035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5FC5B8-8669-CAE5-9747-ECE6938CC420}"/>
              </a:ext>
            </a:extLst>
          </p:cNvPr>
          <p:cNvSpPr txBox="1"/>
          <p:nvPr/>
        </p:nvSpPr>
        <p:spPr>
          <a:xfrm>
            <a:off x="3384385" y="193966"/>
            <a:ext cx="690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pc="6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 OF PROJECT EVALUATION -1  </a:t>
            </a:r>
            <a:endParaRPr lang="en-IN" sz="1800" spc="600" dirty="0">
              <a:solidFill>
                <a:srgbClr val="FC035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IN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A8EB99-AC9D-2FF4-C7EF-667280ACE4A4}"/>
              </a:ext>
            </a:extLst>
          </p:cNvPr>
          <p:cNvGrpSpPr/>
          <p:nvPr/>
        </p:nvGrpSpPr>
        <p:grpSpPr>
          <a:xfrm>
            <a:off x="309880" y="1120069"/>
            <a:ext cx="11572240" cy="5581073"/>
            <a:chOff x="309880" y="946203"/>
            <a:chExt cx="11572240" cy="5581073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B1F39268-38BB-D6FB-0B0F-5872B0E07919}"/>
                </a:ext>
              </a:extLst>
            </p:cNvPr>
            <p:cNvSpPr/>
            <p:nvPr/>
          </p:nvSpPr>
          <p:spPr>
            <a:xfrm>
              <a:off x="991666" y="1783244"/>
              <a:ext cx="10213206" cy="4022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3" y="15903"/>
                  </a:moveTo>
                  <a:cubicBezTo>
                    <a:pt x="673" y="13428"/>
                    <a:pt x="1817" y="11393"/>
                    <a:pt x="3230" y="11393"/>
                  </a:cubicBezTo>
                  <a:lnTo>
                    <a:pt x="18370" y="11393"/>
                  </a:lnTo>
                  <a:cubicBezTo>
                    <a:pt x="20148" y="11393"/>
                    <a:pt x="21600" y="8833"/>
                    <a:pt x="21600" y="5697"/>
                  </a:cubicBezTo>
                  <a:cubicBezTo>
                    <a:pt x="21600" y="2560"/>
                    <a:pt x="20148" y="0"/>
                    <a:pt x="18370" y="0"/>
                  </a:cubicBezTo>
                  <a:lnTo>
                    <a:pt x="192" y="0"/>
                  </a:lnTo>
                  <a:lnTo>
                    <a:pt x="192" y="1187"/>
                  </a:lnTo>
                  <a:lnTo>
                    <a:pt x="18370" y="1187"/>
                  </a:lnTo>
                  <a:cubicBezTo>
                    <a:pt x="19774" y="1187"/>
                    <a:pt x="20927" y="3204"/>
                    <a:pt x="20927" y="5697"/>
                  </a:cubicBezTo>
                  <a:cubicBezTo>
                    <a:pt x="20927" y="8172"/>
                    <a:pt x="19783" y="10207"/>
                    <a:pt x="18370" y="10207"/>
                  </a:cubicBezTo>
                  <a:lnTo>
                    <a:pt x="3230" y="10207"/>
                  </a:lnTo>
                  <a:cubicBezTo>
                    <a:pt x="1452" y="10207"/>
                    <a:pt x="0" y="12767"/>
                    <a:pt x="0" y="15903"/>
                  </a:cubicBezTo>
                  <a:cubicBezTo>
                    <a:pt x="0" y="19040"/>
                    <a:pt x="1452" y="21600"/>
                    <a:pt x="3230" y="21600"/>
                  </a:cubicBezTo>
                  <a:lnTo>
                    <a:pt x="21408" y="21600"/>
                  </a:lnTo>
                  <a:lnTo>
                    <a:pt x="21408" y="20413"/>
                  </a:lnTo>
                  <a:lnTo>
                    <a:pt x="3230" y="20413"/>
                  </a:lnTo>
                  <a:cubicBezTo>
                    <a:pt x="1817" y="20413"/>
                    <a:pt x="673" y="18396"/>
                    <a:pt x="673" y="1590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F4BB1D66-543F-6326-8AC6-8F739978B6D5}"/>
                </a:ext>
              </a:extLst>
            </p:cNvPr>
            <p:cNvSpPr/>
            <p:nvPr/>
          </p:nvSpPr>
          <p:spPr>
            <a:xfrm>
              <a:off x="5650457" y="3712849"/>
              <a:ext cx="3697441" cy="147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22" extrusionOk="0">
                  <a:moveTo>
                    <a:pt x="15796" y="6358"/>
                  </a:moveTo>
                  <a:lnTo>
                    <a:pt x="952" y="6358"/>
                  </a:lnTo>
                  <a:cubicBezTo>
                    <a:pt x="428" y="6358"/>
                    <a:pt x="0" y="9545"/>
                    <a:pt x="0" y="13440"/>
                  </a:cubicBezTo>
                  <a:lnTo>
                    <a:pt x="0" y="13440"/>
                  </a:lnTo>
                  <a:cubicBezTo>
                    <a:pt x="0" y="17335"/>
                    <a:pt x="428" y="20522"/>
                    <a:pt x="952" y="20522"/>
                  </a:cubicBezTo>
                  <a:lnTo>
                    <a:pt x="15796" y="20522"/>
                  </a:lnTo>
                  <a:cubicBezTo>
                    <a:pt x="17604" y="20522"/>
                    <a:pt x="19316" y="18043"/>
                    <a:pt x="20934" y="13794"/>
                  </a:cubicBezTo>
                  <a:cubicBezTo>
                    <a:pt x="21315" y="12732"/>
                    <a:pt x="21600" y="10253"/>
                    <a:pt x="21600" y="7066"/>
                  </a:cubicBezTo>
                  <a:lnTo>
                    <a:pt x="21600" y="7066"/>
                  </a:lnTo>
                  <a:cubicBezTo>
                    <a:pt x="21600" y="2109"/>
                    <a:pt x="20934" y="-1078"/>
                    <a:pt x="20315" y="338"/>
                  </a:cubicBezTo>
                  <a:cubicBezTo>
                    <a:pt x="18888" y="4234"/>
                    <a:pt x="17366" y="6358"/>
                    <a:pt x="15796" y="635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182967C4-29A2-A9A6-C9FD-293A249DCF2F}"/>
                </a:ext>
              </a:extLst>
            </p:cNvPr>
            <p:cNvSpPr/>
            <p:nvPr/>
          </p:nvSpPr>
          <p:spPr>
            <a:xfrm>
              <a:off x="2347787" y="3740890"/>
              <a:ext cx="3302669" cy="12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2" y="21600"/>
                  </a:moveTo>
                  <a:lnTo>
                    <a:pt x="20648" y="21600"/>
                  </a:lnTo>
                  <a:cubicBezTo>
                    <a:pt x="21172" y="21600"/>
                    <a:pt x="21600" y="16740"/>
                    <a:pt x="21600" y="10800"/>
                  </a:cubicBezTo>
                  <a:lnTo>
                    <a:pt x="21600" y="10800"/>
                  </a:lnTo>
                  <a:cubicBezTo>
                    <a:pt x="21600" y="4860"/>
                    <a:pt x="21172" y="0"/>
                    <a:pt x="20648" y="0"/>
                  </a:cubicBezTo>
                  <a:lnTo>
                    <a:pt x="952" y="0"/>
                  </a:lnTo>
                  <a:cubicBezTo>
                    <a:pt x="428" y="0"/>
                    <a:pt x="0" y="4860"/>
                    <a:pt x="0" y="10800"/>
                  </a:cubicBezTo>
                  <a:lnTo>
                    <a:pt x="0" y="10800"/>
                  </a:lnTo>
                  <a:cubicBezTo>
                    <a:pt x="0" y="16740"/>
                    <a:pt x="428" y="21600"/>
                    <a:pt x="952" y="216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B193E25-6DAC-49A1-80B4-BBB58DEE42BB}"/>
                </a:ext>
              </a:extLst>
            </p:cNvPr>
            <p:cNvSpPr/>
            <p:nvPr/>
          </p:nvSpPr>
          <p:spPr>
            <a:xfrm>
              <a:off x="4036991" y="1831051"/>
              <a:ext cx="2063555" cy="12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600" y="10800"/>
                  </a:lnTo>
                  <a:cubicBezTo>
                    <a:pt x="21600" y="4860"/>
                    <a:pt x="21172" y="0"/>
                    <a:pt x="20648" y="0"/>
                  </a:cubicBezTo>
                  <a:lnTo>
                    <a:pt x="952" y="0"/>
                  </a:lnTo>
                  <a:cubicBezTo>
                    <a:pt x="428" y="0"/>
                    <a:pt x="0" y="4860"/>
                    <a:pt x="0" y="10800"/>
                  </a:cubicBezTo>
                  <a:lnTo>
                    <a:pt x="0" y="10800"/>
                  </a:lnTo>
                  <a:cubicBezTo>
                    <a:pt x="0" y="16740"/>
                    <a:pt x="428" y="21600"/>
                    <a:pt x="952" y="21600"/>
                  </a:cubicBezTo>
                  <a:lnTo>
                    <a:pt x="20648" y="21600"/>
                  </a:lnTo>
                  <a:cubicBezTo>
                    <a:pt x="21172" y="21600"/>
                    <a:pt x="21600" y="16740"/>
                    <a:pt x="21600" y="108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FAA391CD-0174-7FB8-559A-CCF5EB4DC53A}"/>
                </a:ext>
              </a:extLst>
            </p:cNvPr>
            <p:cNvSpPr/>
            <p:nvPr/>
          </p:nvSpPr>
          <p:spPr>
            <a:xfrm>
              <a:off x="1950993" y="5576586"/>
              <a:ext cx="3926930" cy="179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85" extrusionOk="0">
                  <a:moveTo>
                    <a:pt x="5566" y="5841"/>
                  </a:moveTo>
                  <a:cubicBezTo>
                    <a:pt x="4044" y="5841"/>
                    <a:pt x="2569" y="4010"/>
                    <a:pt x="1237" y="349"/>
                  </a:cubicBezTo>
                  <a:cubicBezTo>
                    <a:pt x="618" y="-1115"/>
                    <a:pt x="0" y="2180"/>
                    <a:pt x="0" y="7305"/>
                  </a:cubicBezTo>
                  <a:lnTo>
                    <a:pt x="0" y="7305"/>
                  </a:lnTo>
                  <a:cubicBezTo>
                    <a:pt x="0" y="10600"/>
                    <a:pt x="285" y="13163"/>
                    <a:pt x="666" y="14261"/>
                  </a:cubicBezTo>
                  <a:cubicBezTo>
                    <a:pt x="2236" y="18288"/>
                    <a:pt x="3854" y="20485"/>
                    <a:pt x="5614" y="20485"/>
                  </a:cubicBezTo>
                  <a:lnTo>
                    <a:pt x="20648" y="20485"/>
                  </a:lnTo>
                  <a:cubicBezTo>
                    <a:pt x="21172" y="20485"/>
                    <a:pt x="21600" y="17190"/>
                    <a:pt x="21600" y="13163"/>
                  </a:cubicBezTo>
                  <a:lnTo>
                    <a:pt x="21600" y="13163"/>
                  </a:lnTo>
                  <a:cubicBezTo>
                    <a:pt x="21600" y="9136"/>
                    <a:pt x="21172" y="5841"/>
                    <a:pt x="20648" y="5841"/>
                  </a:cubicBezTo>
                  <a:lnTo>
                    <a:pt x="5566" y="5841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C346414B-C1D3-4F44-1C56-37BF97811E3E}"/>
                </a:ext>
              </a:extLst>
            </p:cNvPr>
            <p:cNvSpPr/>
            <p:nvPr/>
          </p:nvSpPr>
          <p:spPr>
            <a:xfrm>
              <a:off x="5877923" y="5613647"/>
              <a:ext cx="4358809" cy="14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16740"/>
                    <a:pt x="428" y="21600"/>
                    <a:pt x="952" y="21600"/>
                  </a:cubicBezTo>
                  <a:lnTo>
                    <a:pt x="21600" y="21600"/>
                  </a:lnTo>
                  <a:lnTo>
                    <a:pt x="21600" y="0"/>
                  </a:lnTo>
                  <a:lnTo>
                    <a:pt x="952" y="0"/>
                  </a:lnTo>
                  <a:cubicBezTo>
                    <a:pt x="428" y="0"/>
                    <a:pt x="0" y="4860"/>
                    <a:pt x="0" y="108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 dirty="0"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E1A0155C-7701-35E1-2910-D067F0E533FB}"/>
                </a:ext>
              </a:extLst>
            </p:cNvPr>
            <p:cNvSpPr/>
            <p:nvPr/>
          </p:nvSpPr>
          <p:spPr>
            <a:xfrm>
              <a:off x="8210349" y="1831050"/>
              <a:ext cx="2063555" cy="184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13" extrusionOk="0">
                  <a:moveTo>
                    <a:pt x="15796" y="14284"/>
                  </a:moveTo>
                  <a:cubicBezTo>
                    <a:pt x="17366" y="14284"/>
                    <a:pt x="18888" y="16374"/>
                    <a:pt x="20315" y="19858"/>
                  </a:cubicBezTo>
                  <a:cubicBezTo>
                    <a:pt x="20934" y="21600"/>
                    <a:pt x="21600" y="18116"/>
                    <a:pt x="21600" y="13239"/>
                  </a:cubicBezTo>
                  <a:lnTo>
                    <a:pt x="21600" y="13239"/>
                  </a:lnTo>
                  <a:cubicBezTo>
                    <a:pt x="21600" y="10103"/>
                    <a:pt x="21315" y="7665"/>
                    <a:pt x="20934" y="6619"/>
                  </a:cubicBezTo>
                  <a:cubicBezTo>
                    <a:pt x="19316" y="2439"/>
                    <a:pt x="17604" y="0"/>
                    <a:pt x="15796" y="0"/>
                  </a:cubicBezTo>
                  <a:lnTo>
                    <a:pt x="952" y="0"/>
                  </a:lnTo>
                  <a:cubicBezTo>
                    <a:pt x="428" y="0"/>
                    <a:pt x="0" y="3136"/>
                    <a:pt x="0" y="6968"/>
                  </a:cubicBezTo>
                  <a:lnTo>
                    <a:pt x="0" y="6968"/>
                  </a:lnTo>
                  <a:cubicBezTo>
                    <a:pt x="0" y="10800"/>
                    <a:pt x="428" y="13935"/>
                    <a:pt x="952" y="13935"/>
                  </a:cubicBezTo>
                  <a:lnTo>
                    <a:pt x="15796" y="13935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 dirty="0"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10607B75-E3CC-C0EE-5072-DC42CAE77AC3}"/>
                </a:ext>
              </a:extLst>
            </p:cNvPr>
            <p:cNvSpPr/>
            <p:nvPr/>
          </p:nvSpPr>
          <p:spPr>
            <a:xfrm>
              <a:off x="1946169" y="1831051"/>
              <a:ext cx="2063555" cy="12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48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0648" y="21600"/>
                  </a:lnTo>
                  <a:cubicBezTo>
                    <a:pt x="21172" y="21600"/>
                    <a:pt x="21600" y="16740"/>
                    <a:pt x="21600" y="10800"/>
                  </a:cubicBezTo>
                  <a:lnTo>
                    <a:pt x="21600" y="10800"/>
                  </a:lnTo>
                  <a:cubicBezTo>
                    <a:pt x="21600" y="4860"/>
                    <a:pt x="21172" y="0"/>
                    <a:pt x="20648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5F29D513-1AFD-EAB2-2527-BAB2F8BD4A27}"/>
                </a:ext>
              </a:extLst>
            </p:cNvPr>
            <p:cNvSpPr/>
            <p:nvPr/>
          </p:nvSpPr>
          <p:spPr>
            <a:xfrm>
              <a:off x="6127812" y="1831051"/>
              <a:ext cx="2063555" cy="12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21600" y="10800"/>
                  </a:lnTo>
                  <a:cubicBezTo>
                    <a:pt x="21600" y="4860"/>
                    <a:pt x="21172" y="0"/>
                    <a:pt x="20648" y="0"/>
                  </a:cubicBezTo>
                  <a:lnTo>
                    <a:pt x="952" y="0"/>
                  </a:lnTo>
                  <a:cubicBezTo>
                    <a:pt x="428" y="0"/>
                    <a:pt x="0" y="4860"/>
                    <a:pt x="0" y="10800"/>
                  </a:cubicBezTo>
                  <a:lnTo>
                    <a:pt x="0" y="10800"/>
                  </a:lnTo>
                  <a:cubicBezTo>
                    <a:pt x="0" y="16740"/>
                    <a:pt x="428" y="21600"/>
                    <a:pt x="952" y="21600"/>
                  </a:cubicBezTo>
                  <a:lnTo>
                    <a:pt x="20648" y="21600"/>
                  </a:lnTo>
                  <a:cubicBezTo>
                    <a:pt x="21172" y="21600"/>
                    <a:pt x="21600" y="16740"/>
                    <a:pt x="21600" y="108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FE814E6A-BAC7-3ED2-C11E-3E9E9BA3F2A1}"/>
                </a:ext>
              </a:extLst>
            </p:cNvPr>
            <p:cNvSpPr/>
            <p:nvPr/>
          </p:nvSpPr>
          <p:spPr>
            <a:xfrm>
              <a:off x="309880" y="1309626"/>
              <a:ext cx="1663572" cy="1155639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9031B6A2-7AA2-8D20-A84E-15658CE1C461}"/>
                </a:ext>
              </a:extLst>
            </p:cNvPr>
            <p:cNvSpPr/>
            <p:nvPr/>
          </p:nvSpPr>
          <p:spPr>
            <a:xfrm>
              <a:off x="437153" y="1398035"/>
              <a:ext cx="1409031" cy="978821"/>
            </a:xfrm>
            <a:prstGeom prst="ellips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fr-CA" sz="2800" b="1" dirty="0">
                  <a:solidFill>
                    <a:schemeClr val="tx2"/>
                  </a:solidFill>
                </a:rPr>
                <a:t>IDEA</a:t>
              </a:r>
              <a:endParaRPr sz="2800" b="1" dirty="0">
                <a:solidFill>
                  <a:schemeClr val="tx2"/>
                </a:solidFill>
              </a:endParaRPr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75C649BF-B48B-5E5C-C088-D3BE8A25523B}"/>
                </a:ext>
              </a:extLst>
            </p:cNvPr>
            <p:cNvSpPr/>
            <p:nvPr/>
          </p:nvSpPr>
          <p:spPr>
            <a:xfrm>
              <a:off x="10218548" y="5130184"/>
              <a:ext cx="1663572" cy="1155639"/>
            </a:xfrm>
            <a:prstGeom prst="ellipse">
              <a:avLst/>
            </a:prstGeom>
            <a:solidFill>
              <a:schemeClr val="tx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31" name="Circle">
              <a:extLst>
                <a:ext uri="{FF2B5EF4-FFF2-40B4-BE49-F238E27FC236}">
                  <a16:creationId xmlns:a16="http://schemas.microsoft.com/office/drawing/2014/main" id="{B4033EEF-72DD-5D3D-A635-8DFB998A61E3}"/>
                </a:ext>
              </a:extLst>
            </p:cNvPr>
            <p:cNvSpPr/>
            <p:nvPr/>
          </p:nvSpPr>
          <p:spPr>
            <a:xfrm>
              <a:off x="10345820" y="5218594"/>
              <a:ext cx="1409031" cy="978821"/>
            </a:xfrm>
            <a:prstGeom prst="ellips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GB" sz="1400" b="1" dirty="0">
                  <a:solidFill>
                    <a:schemeClr val="tx2"/>
                  </a:solidFill>
                </a:rPr>
                <a:t>IOT</a:t>
              </a:r>
            </a:p>
            <a:p>
              <a:pPr algn="ctr">
                <a:defRPr sz="3000">
                  <a:solidFill>
                    <a:srgbClr val="FFFFFF"/>
                  </a:solidFill>
                </a:defRPr>
              </a:pPr>
              <a:r>
                <a:rPr lang="en-GB" sz="1400" b="1" dirty="0">
                  <a:solidFill>
                    <a:schemeClr val="tx2"/>
                  </a:solidFill>
                </a:rPr>
                <a:t>SECURITY</a:t>
              </a:r>
              <a:endParaRPr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28CE94-C5A9-44C6-A567-B155AAEC7377}"/>
                </a:ext>
              </a:extLst>
            </p:cNvPr>
            <p:cNvSpPr txBox="1"/>
            <p:nvPr/>
          </p:nvSpPr>
          <p:spPr>
            <a:xfrm>
              <a:off x="2296201" y="1369820"/>
              <a:ext cx="1997568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spc="300" noProof="1"/>
                <a:t>Introduction</a:t>
              </a:r>
              <a:r>
                <a:rPr lang="en-US" sz="1600" b="1" noProof="1"/>
                <a:t>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DF2672-D1B1-C19C-BED8-0BFEEEA8F6AC}"/>
                </a:ext>
              </a:extLst>
            </p:cNvPr>
            <p:cNvSpPr txBox="1"/>
            <p:nvPr/>
          </p:nvSpPr>
          <p:spPr>
            <a:xfrm>
              <a:off x="6183020" y="1409099"/>
              <a:ext cx="1997568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spc="300" noProof="1"/>
                <a:t>Objective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6E323F-2E78-87A6-3801-4891FA6B7AFA}"/>
                </a:ext>
              </a:extLst>
            </p:cNvPr>
            <p:cNvSpPr txBox="1"/>
            <p:nvPr/>
          </p:nvSpPr>
          <p:spPr>
            <a:xfrm>
              <a:off x="3767543" y="2010714"/>
              <a:ext cx="2703013" cy="33855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b="1" spc="300" noProof="1"/>
                <a:t>Problem Formulations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05AB36-2208-C9FA-1E9C-997E8D7A76BD}"/>
                </a:ext>
              </a:extLst>
            </p:cNvPr>
            <p:cNvSpPr txBox="1"/>
            <p:nvPr/>
          </p:nvSpPr>
          <p:spPr>
            <a:xfrm>
              <a:off x="8208768" y="2042069"/>
              <a:ext cx="1997568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spc="300" noProof="1"/>
                <a:t>Methodology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F9EB06-057A-7997-E5D1-583909052805}"/>
                </a:ext>
              </a:extLst>
            </p:cNvPr>
            <p:cNvSpPr txBox="1"/>
            <p:nvPr/>
          </p:nvSpPr>
          <p:spPr>
            <a:xfrm>
              <a:off x="2385601" y="3270048"/>
              <a:ext cx="1997568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spc="300" noProof="1"/>
                <a:t>Solutions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2B7A72-F67A-FA5D-D83C-9552F6158FC8}"/>
                </a:ext>
              </a:extLst>
            </p:cNvPr>
            <p:cNvSpPr txBox="1"/>
            <p:nvPr/>
          </p:nvSpPr>
          <p:spPr>
            <a:xfrm>
              <a:off x="3511283" y="5125556"/>
              <a:ext cx="199756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spc="300" noProof="1"/>
                <a:t>Conclusion</a:t>
              </a:r>
              <a:r>
                <a:rPr lang="en-US" sz="2400" b="1" noProof="1"/>
                <a:t> 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C580255-2399-1359-CEAC-46D5798C2B4E}"/>
                </a:ext>
              </a:extLst>
            </p:cNvPr>
            <p:cNvGrpSpPr/>
            <p:nvPr/>
          </p:nvGrpSpPr>
          <p:grpSpPr>
            <a:xfrm>
              <a:off x="2627964" y="1873489"/>
              <a:ext cx="1053360" cy="880940"/>
              <a:chOff x="3894223" y="1734570"/>
              <a:chExt cx="668755" cy="805107"/>
            </a:xfrm>
          </p:grpSpPr>
          <p:sp>
            <p:nvSpPr>
              <p:cNvPr id="90" name="Shape">
                <a:extLst>
                  <a:ext uri="{FF2B5EF4-FFF2-40B4-BE49-F238E27FC236}">
                    <a16:creationId xmlns:a16="http://schemas.microsoft.com/office/drawing/2014/main" id="{AC3ECD92-0E79-A3D6-D6F5-2EEA919E1297}"/>
                  </a:ext>
                </a:extLst>
              </p:cNvPr>
              <p:cNvSpPr/>
              <p:nvPr/>
            </p:nvSpPr>
            <p:spPr>
              <a:xfrm>
                <a:off x="3894223" y="1734570"/>
                <a:ext cx="668755" cy="805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0" h="21600" extrusionOk="0">
                    <a:moveTo>
                      <a:pt x="10200" y="0"/>
                    </a:moveTo>
                    <a:lnTo>
                      <a:pt x="3000" y="6271"/>
                    </a:lnTo>
                    <a:cubicBezTo>
                      <a:pt x="-1000" y="9755"/>
                      <a:pt x="-1000" y="15484"/>
                      <a:pt x="3000" y="18968"/>
                    </a:cubicBezTo>
                    <a:cubicBezTo>
                      <a:pt x="4956" y="20671"/>
                      <a:pt x="7533" y="21600"/>
                      <a:pt x="10289" y="21600"/>
                    </a:cubicBezTo>
                    <a:cubicBezTo>
                      <a:pt x="13044" y="21600"/>
                      <a:pt x="15622" y="20671"/>
                      <a:pt x="17578" y="18968"/>
                    </a:cubicBezTo>
                    <a:cubicBezTo>
                      <a:pt x="19533" y="17264"/>
                      <a:pt x="20600" y="15019"/>
                      <a:pt x="20600" y="12619"/>
                    </a:cubicBezTo>
                    <a:cubicBezTo>
                      <a:pt x="20600" y="10219"/>
                      <a:pt x="19533" y="7974"/>
                      <a:pt x="17578" y="6271"/>
                    </a:cubicBezTo>
                    <a:lnTo>
                      <a:pt x="102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91" name="Shape">
                <a:extLst>
                  <a:ext uri="{FF2B5EF4-FFF2-40B4-BE49-F238E27FC236}">
                    <a16:creationId xmlns:a16="http://schemas.microsoft.com/office/drawing/2014/main" id="{58884748-32B3-1404-030C-2A2865B66056}"/>
                  </a:ext>
                </a:extLst>
              </p:cNvPr>
              <p:cNvSpPr/>
              <p:nvPr/>
            </p:nvSpPr>
            <p:spPr>
              <a:xfrm>
                <a:off x="3921275" y="1776753"/>
                <a:ext cx="614653" cy="737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62" h="20747" extrusionOk="0">
                    <a:moveTo>
                      <a:pt x="16754" y="6009"/>
                    </a:moveTo>
                    <a:cubicBezTo>
                      <a:pt x="20631" y="9420"/>
                      <a:pt x="20631" y="14860"/>
                      <a:pt x="16754" y="18189"/>
                    </a:cubicBezTo>
                    <a:cubicBezTo>
                      <a:pt x="12877" y="21600"/>
                      <a:pt x="6693" y="21600"/>
                      <a:pt x="2908" y="18189"/>
                    </a:cubicBezTo>
                    <a:cubicBezTo>
                      <a:pt x="-969" y="14779"/>
                      <a:pt x="-969" y="9338"/>
                      <a:pt x="2908" y="6009"/>
                    </a:cubicBezTo>
                    <a:lnTo>
                      <a:pt x="9739" y="0"/>
                    </a:lnTo>
                    <a:lnTo>
                      <a:pt x="16754" y="6009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92" name="Circle">
                <a:extLst>
                  <a:ext uri="{FF2B5EF4-FFF2-40B4-BE49-F238E27FC236}">
                    <a16:creationId xmlns:a16="http://schemas.microsoft.com/office/drawing/2014/main" id="{092DBF0F-2E74-CA59-7748-D9F04F580333}"/>
                  </a:ext>
                </a:extLst>
              </p:cNvPr>
              <p:cNvSpPr/>
              <p:nvPr/>
            </p:nvSpPr>
            <p:spPr>
              <a:xfrm>
                <a:off x="3989086" y="1973189"/>
                <a:ext cx="479028" cy="479024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6757209-5274-7A06-1C14-57E9D0E22023}"/>
                </a:ext>
              </a:extLst>
            </p:cNvPr>
            <p:cNvGrpSpPr/>
            <p:nvPr/>
          </p:nvGrpSpPr>
          <p:grpSpPr>
            <a:xfrm>
              <a:off x="4582427" y="1057025"/>
              <a:ext cx="1056773" cy="880940"/>
              <a:chOff x="5135066" y="1013149"/>
              <a:chExt cx="670921" cy="805107"/>
            </a:xfrm>
          </p:grpSpPr>
          <p:sp>
            <p:nvSpPr>
              <p:cNvPr id="87" name="Shape">
                <a:extLst>
                  <a:ext uri="{FF2B5EF4-FFF2-40B4-BE49-F238E27FC236}">
                    <a16:creationId xmlns:a16="http://schemas.microsoft.com/office/drawing/2014/main" id="{16B0E7D6-C03B-8CC9-9D36-56F27D6FD81F}"/>
                  </a:ext>
                </a:extLst>
              </p:cNvPr>
              <p:cNvSpPr/>
              <p:nvPr/>
            </p:nvSpPr>
            <p:spPr>
              <a:xfrm>
                <a:off x="5135066" y="1013149"/>
                <a:ext cx="670921" cy="805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05" y="0"/>
                    </a:moveTo>
                    <a:cubicBezTo>
                      <a:pt x="7179" y="0"/>
                      <a:pt x="4722" y="929"/>
                      <a:pt x="2859" y="2632"/>
                    </a:cubicBezTo>
                    <a:cubicBezTo>
                      <a:pt x="-953" y="6116"/>
                      <a:pt x="-953" y="11845"/>
                      <a:pt x="2859" y="15329"/>
                    </a:cubicBezTo>
                    <a:lnTo>
                      <a:pt x="9720" y="21600"/>
                    </a:lnTo>
                    <a:lnTo>
                      <a:pt x="16835" y="15329"/>
                    </a:lnTo>
                    <a:cubicBezTo>
                      <a:pt x="20647" y="11845"/>
                      <a:pt x="20647" y="6116"/>
                      <a:pt x="16835" y="2632"/>
                    </a:cubicBezTo>
                    <a:cubicBezTo>
                      <a:pt x="14887" y="929"/>
                      <a:pt x="12431" y="0"/>
                      <a:pt x="98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88" name="Shape">
                <a:extLst>
                  <a:ext uri="{FF2B5EF4-FFF2-40B4-BE49-F238E27FC236}">
                    <a16:creationId xmlns:a16="http://schemas.microsoft.com/office/drawing/2014/main" id="{B11845F2-1591-3296-1F1C-4EFA4D6642DE}"/>
                  </a:ext>
                </a:extLst>
              </p:cNvPr>
              <p:cNvSpPr/>
              <p:nvPr/>
            </p:nvSpPr>
            <p:spPr>
              <a:xfrm>
                <a:off x="5163201" y="1042004"/>
                <a:ext cx="614653" cy="736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62" h="20717" extrusionOk="0">
                    <a:moveTo>
                      <a:pt x="16754" y="14708"/>
                    </a:moveTo>
                    <a:cubicBezTo>
                      <a:pt x="20631" y="11297"/>
                      <a:pt x="20631" y="5857"/>
                      <a:pt x="16754" y="2528"/>
                    </a:cubicBezTo>
                    <a:cubicBezTo>
                      <a:pt x="12877" y="-802"/>
                      <a:pt x="6693" y="-883"/>
                      <a:pt x="2908" y="2528"/>
                    </a:cubicBezTo>
                    <a:cubicBezTo>
                      <a:pt x="-969" y="5938"/>
                      <a:pt x="-969" y="11379"/>
                      <a:pt x="2908" y="14708"/>
                    </a:cubicBezTo>
                    <a:lnTo>
                      <a:pt x="9739" y="20717"/>
                    </a:lnTo>
                    <a:lnTo>
                      <a:pt x="16754" y="14708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89" name="Circle">
                <a:extLst>
                  <a:ext uri="{FF2B5EF4-FFF2-40B4-BE49-F238E27FC236}">
                    <a16:creationId xmlns:a16="http://schemas.microsoft.com/office/drawing/2014/main" id="{F239B7BF-282A-D7C8-3787-D9279B7C5467}"/>
                  </a:ext>
                </a:extLst>
              </p:cNvPr>
              <p:cNvSpPr/>
              <p:nvPr/>
            </p:nvSpPr>
            <p:spPr>
              <a:xfrm>
                <a:off x="5231012" y="1105284"/>
                <a:ext cx="479028" cy="479024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</p:grpSp>
        <p:sp>
          <p:nvSpPr>
            <p:cNvPr id="83" name="Shape">
              <a:extLst>
                <a:ext uri="{FF2B5EF4-FFF2-40B4-BE49-F238E27FC236}">
                  <a16:creationId xmlns:a16="http://schemas.microsoft.com/office/drawing/2014/main" id="{D9A8B556-2E2D-FD4E-B903-3CA1D03E2002}"/>
                </a:ext>
              </a:extLst>
            </p:cNvPr>
            <p:cNvSpPr/>
            <p:nvPr/>
          </p:nvSpPr>
          <p:spPr>
            <a:xfrm>
              <a:off x="8580712" y="946203"/>
              <a:ext cx="1053360" cy="8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extrusionOk="0">
                  <a:moveTo>
                    <a:pt x="10111" y="21600"/>
                  </a:moveTo>
                  <a:lnTo>
                    <a:pt x="17578" y="15329"/>
                  </a:lnTo>
                  <a:cubicBezTo>
                    <a:pt x="19533" y="13626"/>
                    <a:pt x="20600" y="11381"/>
                    <a:pt x="20600" y="8981"/>
                  </a:cubicBezTo>
                  <a:cubicBezTo>
                    <a:pt x="20600" y="6581"/>
                    <a:pt x="19533" y="4335"/>
                    <a:pt x="17578" y="2632"/>
                  </a:cubicBezTo>
                  <a:cubicBezTo>
                    <a:pt x="15622" y="929"/>
                    <a:pt x="13044" y="0"/>
                    <a:pt x="10289" y="0"/>
                  </a:cubicBezTo>
                  <a:cubicBezTo>
                    <a:pt x="7533" y="0"/>
                    <a:pt x="4956" y="929"/>
                    <a:pt x="3000" y="2632"/>
                  </a:cubicBezTo>
                  <a:cubicBezTo>
                    <a:pt x="-1000" y="6116"/>
                    <a:pt x="-1000" y="11845"/>
                    <a:pt x="3000" y="15329"/>
                  </a:cubicBezTo>
                  <a:lnTo>
                    <a:pt x="10111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84" name="Shape">
              <a:extLst>
                <a:ext uri="{FF2B5EF4-FFF2-40B4-BE49-F238E27FC236}">
                  <a16:creationId xmlns:a16="http://schemas.microsoft.com/office/drawing/2014/main" id="{525B2B20-CA17-5975-29DA-FA66E11F2760}"/>
                </a:ext>
              </a:extLst>
            </p:cNvPr>
            <p:cNvSpPr/>
            <p:nvPr/>
          </p:nvSpPr>
          <p:spPr>
            <a:xfrm>
              <a:off x="8623322" y="977778"/>
              <a:ext cx="968144" cy="805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2" h="20717" extrusionOk="0">
                  <a:moveTo>
                    <a:pt x="16754" y="14708"/>
                  </a:moveTo>
                  <a:cubicBezTo>
                    <a:pt x="20631" y="11297"/>
                    <a:pt x="20631" y="5857"/>
                    <a:pt x="16754" y="2528"/>
                  </a:cubicBezTo>
                  <a:cubicBezTo>
                    <a:pt x="12877" y="-802"/>
                    <a:pt x="6693" y="-883"/>
                    <a:pt x="2908" y="2528"/>
                  </a:cubicBezTo>
                  <a:cubicBezTo>
                    <a:pt x="-969" y="5938"/>
                    <a:pt x="-969" y="11379"/>
                    <a:pt x="2908" y="14708"/>
                  </a:cubicBezTo>
                  <a:lnTo>
                    <a:pt x="9739" y="20717"/>
                  </a:lnTo>
                  <a:lnTo>
                    <a:pt x="16754" y="14708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84447DFC-7DE7-C801-8157-DCC4E66E66EC}"/>
                </a:ext>
              </a:extLst>
            </p:cNvPr>
            <p:cNvSpPr/>
            <p:nvPr/>
          </p:nvSpPr>
          <p:spPr>
            <a:xfrm>
              <a:off x="8730131" y="1055514"/>
              <a:ext cx="754520" cy="524144"/>
            </a:xfrm>
            <a:prstGeom prst="ellips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80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C16624A-120C-B0D0-48AA-6E9D563E9E41}"/>
                </a:ext>
              </a:extLst>
            </p:cNvPr>
            <p:cNvGrpSpPr/>
            <p:nvPr/>
          </p:nvGrpSpPr>
          <p:grpSpPr>
            <a:xfrm>
              <a:off x="6536886" y="1873489"/>
              <a:ext cx="1052226" cy="880940"/>
              <a:chOff x="6375907" y="1734570"/>
              <a:chExt cx="668035" cy="805107"/>
            </a:xfrm>
          </p:grpSpPr>
          <p:sp>
            <p:nvSpPr>
              <p:cNvPr id="80" name="Shape">
                <a:extLst>
                  <a:ext uri="{FF2B5EF4-FFF2-40B4-BE49-F238E27FC236}">
                    <a16:creationId xmlns:a16="http://schemas.microsoft.com/office/drawing/2014/main" id="{8384C5FE-944E-0818-09A0-D2400D249CEA}"/>
                  </a:ext>
                </a:extLst>
              </p:cNvPr>
              <p:cNvSpPr/>
              <p:nvPr/>
            </p:nvSpPr>
            <p:spPr>
              <a:xfrm>
                <a:off x="6375907" y="1734570"/>
                <a:ext cx="668035" cy="805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7" h="21600" extrusionOk="0">
                    <a:moveTo>
                      <a:pt x="9758" y="0"/>
                    </a:moveTo>
                    <a:lnTo>
                      <a:pt x="2870" y="6271"/>
                    </a:lnTo>
                    <a:cubicBezTo>
                      <a:pt x="-957" y="9755"/>
                      <a:pt x="-957" y="15484"/>
                      <a:pt x="2870" y="18968"/>
                    </a:cubicBezTo>
                    <a:cubicBezTo>
                      <a:pt x="4741" y="20671"/>
                      <a:pt x="7207" y="21600"/>
                      <a:pt x="9843" y="21600"/>
                    </a:cubicBezTo>
                    <a:cubicBezTo>
                      <a:pt x="12479" y="21600"/>
                      <a:pt x="14945" y="20671"/>
                      <a:pt x="16816" y="18968"/>
                    </a:cubicBezTo>
                    <a:cubicBezTo>
                      <a:pt x="20643" y="15484"/>
                      <a:pt x="20643" y="9755"/>
                      <a:pt x="16816" y="6194"/>
                    </a:cubicBezTo>
                    <a:lnTo>
                      <a:pt x="9758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81" name="Shape">
                <a:extLst>
                  <a:ext uri="{FF2B5EF4-FFF2-40B4-BE49-F238E27FC236}">
                    <a16:creationId xmlns:a16="http://schemas.microsoft.com/office/drawing/2014/main" id="{BB4A4040-155E-1299-DDB9-91348E78757B}"/>
                  </a:ext>
                </a:extLst>
              </p:cNvPr>
              <p:cNvSpPr/>
              <p:nvPr/>
            </p:nvSpPr>
            <p:spPr>
              <a:xfrm>
                <a:off x="6402599" y="1776753"/>
                <a:ext cx="614653" cy="737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62" h="20747" extrusionOk="0">
                    <a:moveTo>
                      <a:pt x="16754" y="6009"/>
                    </a:moveTo>
                    <a:cubicBezTo>
                      <a:pt x="20631" y="9420"/>
                      <a:pt x="20631" y="14860"/>
                      <a:pt x="16754" y="18189"/>
                    </a:cubicBezTo>
                    <a:cubicBezTo>
                      <a:pt x="12877" y="21600"/>
                      <a:pt x="6693" y="21600"/>
                      <a:pt x="2908" y="18189"/>
                    </a:cubicBezTo>
                    <a:cubicBezTo>
                      <a:pt x="-969" y="14779"/>
                      <a:pt x="-969" y="9338"/>
                      <a:pt x="2908" y="6009"/>
                    </a:cubicBezTo>
                    <a:lnTo>
                      <a:pt x="9739" y="0"/>
                    </a:lnTo>
                    <a:lnTo>
                      <a:pt x="16754" y="6009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82" name="Circle">
                <a:extLst>
                  <a:ext uri="{FF2B5EF4-FFF2-40B4-BE49-F238E27FC236}">
                    <a16:creationId xmlns:a16="http://schemas.microsoft.com/office/drawing/2014/main" id="{2DAC14C5-D936-6159-3346-5C369ED424F5}"/>
                  </a:ext>
                </a:extLst>
              </p:cNvPr>
              <p:cNvSpPr/>
              <p:nvPr/>
            </p:nvSpPr>
            <p:spPr>
              <a:xfrm>
                <a:off x="6470411" y="1980953"/>
                <a:ext cx="479028" cy="479024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CEEE80-C569-1F55-4E68-38F6A39FA2EE}"/>
                </a:ext>
              </a:extLst>
            </p:cNvPr>
            <p:cNvGrpSpPr/>
            <p:nvPr/>
          </p:nvGrpSpPr>
          <p:grpSpPr>
            <a:xfrm>
              <a:off x="8539347" y="2896388"/>
              <a:ext cx="974961" cy="811862"/>
              <a:chOff x="7645607" y="2744558"/>
              <a:chExt cx="671646" cy="805107"/>
            </a:xfrm>
          </p:grpSpPr>
          <p:sp>
            <p:nvSpPr>
              <p:cNvPr id="74" name="Shape">
                <a:extLst>
                  <a:ext uri="{FF2B5EF4-FFF2-40B4-BE49-F238E27FC236}">
                    <a16:creationId xmlns:a16="http://schemas.microsoft.com/office/drawing/2014/main" id="{CF33758B-E2A0-71C2-E3D4-52A070BF4160}"/>
                  </a:ext>
                </a:extLst>
              </p:cNvPr>
              <p:cNvSpPr/>
              <p:nvPr/>
            </p:nvSpPr>
            <p:spPr>
              <a:xfrm>
                <a:off x="7645607" y="2744558"/>
                <a:ext cx="671646" cy="805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4" h="21600" extrusionOk="0">
                    <a:moveTo>
                      <a:pt x="10247" y="0"/>
                    </a:moveTo>
                    <a:cubicBezTo>
                      <a:pt x="7502" y="0"/>
                      <a:pt x="4935" y="929"/>
                      <a:pt x="2988" y="2632"/>
                    </a:cubicBezTo>
                    <a:cubicBezTo>
                      <a:pt x="-996" y="6116"/>
                      <a:pt x="-996" y="11845"/>
                      <a:pt x="2988" y="15329"/>
                    </a:cubicBezTo>
                    <a:lnTo>
                      <a:pt x="10158" y="21600"/>
                    </a:lnTo>
                    <a:lnTo>
                      <a:pt x="17594" y="15329"/>
                    </a:lnTo>
                    <a:cubicBezTo>
                      <a:pt x="19542" y="13626"/>
                      <a:pt x="20604" y="11381"/>
                      <a:pt x="20604" y="8981"/>
                    </a:cubicBezTo>
                    <a:cubicBezTo>
                      <a:pt x="20604" y="6581"/>
                      <a:pt x="19542" y="4336"/>
                      <a:pt x="17594" y="2632"/>
                    </a:cubicBezTo>
                    <a:cubicBezTo>
                      <a:pt x="15558" y="1006"/>
                      <a:pt x="12991" y="0"/>
                      <a:pt x="102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75" name="Shape">
                <a:extLst>
                  <a:ext uri="{FF2B5EF4-FFF2-40B4-BE49-F238E27FC236}">
                    <a16:creationId xmlns:a16="http://schemas.microsoft.com/office/drawing/2014/main" id="{5A7F1F5F-9BAB-C3B6-B5F0-77CE91F29CF1}"/>
                  </a:ext>
                </a:extLst>
              </p:cNvPr>
              <p:cNvSpPr/>
              <p:nvPr/>
            </p:nvSpPr>
            <p:spPr>
              <a:xfrm>
                <a:off x="7674103" y="2773413"/>
                <a:ext cx="614653" cy="736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62" h="20717" extrusionOk="0">
                    <a:moveTo>
                      <a:pt x="16754" y="14708"/>
                    </a:moveTo>
                    <a:cubicBezTo>
                      <a:pt x="20631" y="11297"/>
                      <a:pt x="20631" y="5857"/>
                      <a:pt x="16754" y="2528"/>
                    </a:cubicBezTo>
                    <a:cubicBezTo>
                      <a:pt x="12877" y="-802"/>
                      <a:pt x="6693" y="-883"/>
                      <a:pt x="2908" y="2528"/>
                    </a:cubicBezTo>
                    <a:cubicBezTo>
                      <a:pt x="-969" y="5938"/>
                      <a:pt x="-969" y="11379"/>
                      <a:pt x="2908" y="14708"/>
                    </a:cubicBezTo>
                    <a:lnTo>
                      <a:pt x="9739" y="20717"/>
                    </a:lnTo>
                    <a:lnTo>
                      <a:pt x="16754" y="1470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76" name="Circle">
                <a:extLst>
                  <a:ext uri="{FF2B5EF4-FFF2-40B4-BE49-F238E27FC236}">
                    <a16:creationId xmlns:a16="http://schemas.microsoft.com/office/drawing/2014/main" id="{4F4FD388-7462-EE77-A14B-ED4FDF813753}"/>
                  </a:ext>
                </a:extLst>
              </p:cNvPr>
              <p:cNvSpPr/>
              <p:nvPr/>
            </p:nvSpPr>
            <p:spPr>
              <a:xfrm>
                <a:off x="7741915" y="2844458"/>
                <a:ext cx="479028" cy="479024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528BCA4-12DF-F4CF-A37B-6D2517C92EB5}"/>
                </a:ext>
              </a:extLst>
            </p:cNvPr>
            <p:cNvGrpSpPr/>
            <p:nvPr/>
          </p:nvGrpSpPr>
          <p:grpSpPr>
            <a:xfrm>
              <a:off x="2132489" y="3907853"/>
              <a:ext cx="1052226" cy="880940"/>
              <a:chOff x="6375907" y="3494836"/>
              <a:chExt cx="668035" cy="805107"/>
            </a:xfrm>
          </p:grpSpPr>
          <p:sp>
            <p:nvSpPr>
              <p:cNvPr id="68" name="Shape">
                <a:extLst>
                  <a:ext uri="{FF2B5EF4-FFF2-40B4-BE49-F238E27FC236}">
                    <a16:creationId xmlns:a16="http://schemas.microsoft.com/office/drawing/2014/main" id="{B54D46EF-FB41-51A9-EEA5-B5C137893917}"/>
                  </a:ext>
                </a:extLst>
              </p:cNvPr>
              <p:cNvSpPr/>
              <p:nvPr/>
            </p:nvSpPr>
            <p:spPr>
              <a:xfrm>
                <a:off x="6375907" y="3494836"/>
                <a:ext cx="668035" cy="805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7" h="21600" extrusionOk="0">
                    <a:moveTo>
                      <a:pt x="9758" y="0"/>
                    </a:moveTo>
                    <a:lnTo>
                      <a:pt x="2870" y="6271"/>
                    </a:lnTo>
                    <a:cubicBezTo>
                      <a:pt x="-957" y="9755"/>
                      <a:pt x="-957" y="15484"/>
                      <a:pt x="2870" y="18968"/>
                    </a:cubicBezTo>
                    <a:cubicBezTo>
                      <a:pt x="4741" y="20671"/>
                      <a:pt x="7207" y="21600"/>
                      <a:pt x="9843" y="21600"/>
                    </a:cubicBezTo>
                    <a:cubicBezTo>
                      <a:pt x="12479" y="21600"/>
                      <a:pt x="14945" y="20671"/>
                      <a:pt x="16816" y="18968"/>
                    </a:cubicBezTo>
                    <a:cubicBezTo>
                      <a:pt x="20643" y="15484"/>
                      <a:pt x="20643" y="9755"/>
                      <a:pt x="16816" y="6194"/>
                    </a:cubicBezTo>
                    <a:lnTo>
                      <a:pt x="9758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69" name="Shape">
                <a:extLst>
                  <a:ext uri="{FF2B5EF4-FFF2-40B4-BE49-F238E27FC236}">
                    <a16:creationId xmlns:a16="http://schemas.microsoft.com/office/drawing/2014/main" id="{5D1D89D4-EC45-3C67-CF51-B0C2907FB40A}"/>
                  </a:ext>
                </a:extLst>
              </p:cNvPr>
              <p:cNvSpPr/>
              <p:nvPr/>
            </p:nvSpPr>
            <p:spPr>
              <a:xfrm>
                <a:off x="6402599" y="3531454"/>
                <a:ext cx="614653" cy="737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62" h="20747" extrusionOk="0">
                    <a:moveTo>
                      <a:pt x="16754" y="6009"/>
                    </a:moveTo>
                    <a:cubicBezTo>
                      <a:pt x="20631" y="9420"/>
                      <a:pt x="20631" y="14860"/>
                      <a:pt x="16754" y="18189"/>
                    </a:cubicBezTo>
                    <a:cubicBezTo>
                      <a:pt x="12877" y="21600"/>
                      <a:pt x="6693" y="21600"/>
                      <a:pt x="2908" y="18189"/>
                    </a:cubicBezTo>
                    <a:cubicBezTo>
                      <a:pt x="-969" y="14779"/>
                      <a:pt x="-969" y="9338"/>
                      <a:pt x="2908" y="6009"/>
                    </a:cubicBezTo>
                    <a:lnTo>
                      <a:pt x="9739" y="0"/>
                    </a:lnTo>
                    <a:lnTo>
                      <a:pt x="16754" y="6009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70" name="Circle">
                <a:extLst>
                  <a:ext uri="{FF2B5EF4-FFF2-40B4-BE49-F238E27FC236}">
                    <a16:creationId xmlns:a16="http://schemas.microsoft.com/office/drawing/2014/main" id="{99E54936-2A4E-329B-4CDA-5EA869110615}"/>
                  </a:ext>
                </a:extLst>
              </p:cNvPr>
              <p:cNvSpPr/>
              <p:nvPr/>
            </p:nvSpPr>
            <p:spPr>
              <a:xfrm>
                <a:off x="6470411" y="3720126"/>
                <a:ext cx="479028" cy="479024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251C82E-210C-9D11-345F-D235A779D76D}"/>
                </a:ext>
              </a:extLst>
            </p:cNvPr>
            <p:cNvGrpSpPr/>
            <p:nvPr/>
          </p:nvGrpSpPr>
          <p:grpSpPr>
            <a:xfrm>
              <a:off x="3831614" y="5646336"/>
              <a:ext cx="1053360" cy="880940"/>
              <a:chOff x="4658394" y="5207399"/>
              <a:chExt cx="668755" cy="805107"/>
            </a:xfrm>
          </p:grpSpPr>
          <p:sp>
            <p:nvSpPr>
              <p:cNvPr id="65" name="Shape">
                <a:extLst>
                  <a:ext uri="{FF2B5EF4-FFF2-40B4-BE49-F238E27FC236}">
                    <a16:creationId xmlns:a16="http://schemas.microsoft.com/office/drawing/2014/main" id="{08CAAFA9-B6BE-F5EF-985C-6AF185EEAFA0}"/>
                  </a:ext>
                </a:extLst>
              </p:cNvPr>
              <p:cNvSpPr/>
              <p:nvPr/>
            </p:nvSpPr>
            <p:spPr>
              <a:xfrm>
                <a:off x="4658394" y="5207399"/>
                <a:ext cx="668755" cy="805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0" h="21600" extrusionOk="0">
                    <a:moveTo>
                      <a:pt x="10200" y="0"/>
                    </a:moveTo>
                    <a:lnTo>
                      <a:pt x="3000" y="6271"/>
                    </a:lnTo>
                    <a:cubicBezTo>
                      <a:pt x="-1000" y="9755"/>
                      <a:pt x="-1000" y="15484"/>
                      <a:pt x="3000" y="18968"/>
                    </a:cubicBezTo>
                    <a:cubicBezTo>
                      <a:pt x="4956" y="20671"/>
                      <a:pt x="7533" y="21600"/>
                      <a:pt x="10289" y="21600"/>
                    </a:cubicBezTo>
                    <a:cubicBezTo>
                      <a:pt x="13044" y="21600"/>
                      <a:pt x="15622" y="20671"/>
                      <a:pt x="17578" y="18968"/>
                    </a:cubicBezTo>
                    <a:cubicBezTo>
                      <a:pt x="19533" y="17264"/>
                      <a:pt x="20600" y="15019"/>
                      <a:pt x="20600" y="12619"/>
                    </a:cubicBezTo>
                    <a:cubicBezTo>
                      <a:pt x="20600" y="10219"/>
                      <a:pt x="19533" y="7974"/>
                      <a:pt x="17578" y="6271"/>
                    </a:cubicBezTo>
                    <a:lnTo>
                      <a:pt x="1020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 dirty="0"/>
              </a:p>
            </p:txBody>
          </p:sp>
          <p:sp>
            <p:nvSpPr>
              <p:cNvPr id="103" name="Shape">
                <a:extLst>
                  <a:ext uri="{FF2B5EF4-FFF2-40B4-BE49-F238E27FC236}">
                    <a16:creationId xmlns:a16="http://schemas.microsoft.com/office/drawing/2014/main" id="{A5E4DCB7-921C-85C2-6EC2-43965093541C}"/>
                  </a:ext>
                </a:extLst>
              </p:cNvPr>
              <p:cNvSpPr/>
              <p:nvPr/>
            </p:nvSpPr>
            <p:spPr>
              <a:xfrm>
                <a:off x="4685445" y="5250763"/>
                <a:ext cx="614653" cy="737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62" h="20747" extrusionOk="0">
                    <a:moveTo>
                      <a:pt x="16754" y="6009"/>
                    </a:moveTo>
                    <a:cubicBezTo>
                      <a:pt x="20631" y="9420"/>
                      <a:pt x="20631" y="14860"/>
                      <a:pt x="16754" y="18189"/>
                    </a:cubicBezTo>
                    <a:cubicBezTo>
                      <a:pt x="12877" y="21600"/>
                      <a:pt x="6693" y="21600"/>
                      <a:pt x="2908" y="18189"/>
                    </a:cubicBezTo>
                    <a:cubicBezTo>
                      <a:pt x="-969" y="14779"/>
                      <a:pt x="-969" y="9338"/>
                      <a:pt x="2908" y="6009"/>
                    </a:cubicBezTo>
                    <a:lnTo>
                      <a:pt x="9739" y="0"/>
                    </a:lnTo>
                    <a:lnTo>
                      <a:pt x="16754" y="6009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 dirty="0"/>
              </a:p>
            </p:txBody>
          </p:sp>
          <p:sp>
            <p:nvSpPr>
              <p:cNvPr id="104" name="Circle">
                <a:extLst>
                  <a:ext uri="{FF2B5EF4-FFF2-40B4-BE49-F238E27FC236}">
                    <a16:creationId xmlns:a16="http://schemas.microsoft.com/office/drawing/2014/main" id="{B353793E-CBC9-477E-B2EF-F2B7DC9E9923}"/>
                  </a:ext>
                </a:extLst>
              </p:cNvPr>
              <p:cNvSpPr/>
              <p:nvPr/>
            </p:nvSpPr>
            <p:spPr>
              <a:xfrm>
                <a:off x="4745492" y="5431539"/>
                <a:ext cx="479028" cy="479024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7BC9C0A-D204-D6F8-0D86-9BE4EE65F168}"/>
                </a:ext>
              </a:extLst>
            </p:cNvPr>
            <p:cNvGrpSpPr/>
            <p:nvPr/>
          </p:nvGrpSpPr>
          <p:grpSpPr>
            <a:xfrm>
              <a:off x="9139611" y="4723080"/>
              <a:ext cx="1057916" cy="880940"/>
              <a:chOff x="7645607" y="4504824"/>
              <a:chExt cx="671646" cy="805107"/>
            </a:xfrm>
          </p:grpSpPr>
          <p:sp>
            <p:nvSpPr>
              <p:cNvPr id="56" name="Shape">
                <a:extLst>
                  <a:ext uri="{FF2B5EF4-FFF2-40B4-BE49-F238E27FC236}">
                    <a16:creationId xmlns:a16="http://schemas.microsoft.com/office/drawing/2014/main" id="{45EB1648-74E1-5298-6914-A00719B12FBA}"/>
                  </a:ext>
                </a:extLst>
              </p:cNvPr>
              <p:cNvSpPr/>
              <p:nvPr/>
            </p:nvSpPr>
            <p:spPr>
              <a:xfrm>
                <a:off x="7645607" y="4504824"/>
                <a:ext cx="671646" cy="805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4" h="21600" extrusionOk="0">
                    <a:moveTo>
                      <a:pt x="10247" y="0"/>
                    </a:moveTo>
                    <a:cubicBezTo>
                      <a:pt x="7502" y="0"/>
                      <a:pt x="4935" y="929"/>
                      <a:pt x="2988" y="2632"/>
                    </a:cubicBezTo>
                    <a:cubicBezTo>
                      <a:pt x="-996" y="6116"/>
                      <a:pt x="-996" y="11845"/>
                      <a:pt x="2988" y="15329"/>
                    </a:cubicBezTo>
                    <a:lnTo>
                      <a:pt x="10158" y="21600"/>
                    </a:lnTo>
                    <a:lnTo>
                      <a:pt x="17594" y="15329"/>
                    </a:lnTo>
                    <a:cubicBezTo>
                      <a:pt x="19542" y="13626"/>
                      <a:pt x="20604" y="11381"/>
                      <a:pt x="20604" y="8981"/>
                    </a:cubicBezTo>
                    <a:cubicBezTo>
                      <a:pt x="20604" y="6581"/>
                      <a:pt x="19542" y="4336"/>
                      <a:pt x="17594" y="2632"/>
                    </a:cubicBezTo>
                    <a:cubicBezTo>
                      <a:pt x="15558" y="929"/>
                      <a:pt x="12991" y="0"/>
                      <a:pt x="1024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 dirty="0"/>
              </a:p>
            </p:txBody>
          </p:sp>
          <p:sp>
            <p:nvSpPr>
              <p:cNvPr id="57" name="Shape">
                <a:extLst>
                  <a:ext uri="{FF2B5EF4-FFF2-40B4-BE49-F238E27FC236}">
                    <a16:creationId xmlns:a16="http://schemas.microsoft.com/office/drawing/2014/main" id="{29704FD3-5858-C6B0-B9F5-6C94520B0C6C}"/>
                  </a:ext>
                </a:extLst>
              </p:cNvPr>
              <p:cNvSpPr/>
              <p:nvPr/>
            </p:nvSpPr>
            <p:spPr>
              <a:xfrm>
                <a:off x="7674103" y="4533678"/>
                <a:ext cx="614653" cy="737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62" h="20747" extrusionOk="0">
                    <a:moveTo>
                      <a:pt x="16754" y="14738"/>
                    </a:moveTo>
                    <a:cubicBezTo>
                      <a:pt x="20631" y="11327"/>
                      <a:pt x="20631" y="5887"/>
                      <a:pt x="16754" y="2558"/>
                    </a:cubicBezTo>
                    <a:cubicBezTo>
                      <a:pt x="12877" y="-853"/>
                      <a:pt x="6693" y="-853"/>
                      <a:pt x="2908" y="2558"/>
                    </a:cubicBezTo>
                    <a:cubicBezTo>
                      <a:pt x="-969" y="5968"/>
                      <a:pt x="-969" y="11409"/>
                      <a:pt x="2908" y="14738"/>
                    </a:cubicBezTo>
                    <a:lnTo>
                      <a:pt x="9739" y="20747"/>
                    </a:lnTo>
                    <a:lnTo>
                      <a:pt x="16754" y="14738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  <p:sp>
            <p:nvSpPr>
              <p:cNvPr id="58" name="Circle">
                <a:extLst>
                  <a:ext uri="{FF2B5EF4-FFF2-40B4-BE49-F238E27FC236}">
                    <a16:creationId xmlns:a16="http://schemas.microsoft.com/office/drawing/2014/main" id="{35572E03-2F59-7F46-ADEC-E78E8EDFD932}"/>
                  </a:ext>
                </a:extLst>
              </p:cNvPr>
              <p:cNvSpPr/>
              <p:nvPr/>
            </p:nvSpPr>
            <p:spPr>
              <a:xfrm>
                <a:off x="7741915" y="4591395"/>
                <a:ext cx="479028" cy="479024"/>
              </a:xfrm>
              <a:prstGeom prst="ellipse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800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F1BBCA6-3202-D6FD-12CF-92B227972D19}"/>
                </a:ext>
              </a:extLst>
            </p:cNvPr>
            <p:cNvSpPr txBox="1"/>
            <p:nvPr/>
          </p:nvSpPr>
          <p:spPr>
            <a:xfrm>
              <a:off x="6922364" y="5810002"/>
              <a:ext cx="3359820" cy="33855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600" b="1" spc="300" noProof="1"/>
                <a:t>Future Scopes &amp; Research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208889-3782-5D68-DCBB-760976992E13}"/>
                </a:ext>
              </a:extLst>
            </p:cNvPr>
            <p:cNvSpPr txBox="1"/>
            <p:nvPr/>
          </p:nvSpPr>
          <p:spPr>
            <a:xfrm>
              <a:off x="7361944" y="3935223"/>
              <a:ext cx="1997568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spc="300" noProof="1"/>
                <a:t>Challenges</a:t>
              </a: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8C1C536D-8B18-BCBC-D220-800F7D677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339" y="2234965"/>
              <a:ext cx="426673" cy="426673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E468E702-C074-26E1-23D5-FCD305012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974" y="1204525"/>
              <a:ext cx="452404" cy="452404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2556AA4-1760-FEB2-13D6-C851A577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8306" y="4817805"/>
              <a:ext cx="480525" cy="480525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36B2174-45C4-FE82-88D1-B735FA710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8531" y="5901982"/>
              <a:ext cx="459526" cy="459526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D7D044E-BFBC-47C1-7177-67E603A10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601" y="4168635"/>
              <a:ext cx="526936" cy="526936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E5A9676E-AE60-AE9B-FCAF-6F014197B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300" y="3018204"/>
              <a:ext cx="406452" cy="406452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90B53C4B-CCD8-C7FA-4B22-F9C4C9401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031" y="1097299"/>
              <a:ext cx="436685" cy="43668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2F815DE4-F097-F2A7-7DC0-D46E9C45F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410" y="2160935"/>
              <a:ext cx="493534" cy="442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750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EC4765-AC63-4DC2-B98B-EE50C4E4F20D}"/>
              </a:ext>
            </a:extLst>
          </p:cNvPr>
          <p:cNvSpPr txBox="1"/>
          <p:nvPr/>
        </p:nvSpPr>
        <p:spPr>
          <a:xfrm>
            <a:off x="3296451" y="180799"/>
            <a:ext cx="6027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spc="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  <a:endParaRPr lang="en-IN" sz="4800" b="1" spc="6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570CA3-1A93-405C-A6E4-C7120E6289C3}"/>
              </a:ext>
            </a:extLst>
          </p:cNvPr>
          <p:cNvGrpSpPr/>
          <p:nvPr/>
        </p:nvGrpSpPr>
        <p:grpSpPr>
          <a:xfrm>
            <a:off x="287369" y="1221987"/>
            <a:ext cx="11822566" cy="5369685"/>
            <a:chOff x="287369" y="1221987"/>
            <a:chExt cx="11822566" cy="53696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9FE2B9-528F-6B64-DFEA-2FA0AC32BA1A}"/>
                </a:ext>
              </a:extLst>
            </p:cNvPr>
            <p:cNvSpPr txBox="1"/>
            <p:nvPr/>
          </p:nvSpPr>
          <p:spPr>
            <a:xfrm>
              <a:off x="8928546" y="3191134"/>
              <a:ext cx="3181389" cy="138499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800" b="1" cap="all" noProof="1">
                  <a:solidFill>
                    <a:srgbClr val="FF0000"/>
                  </a:solidFill>
                </a:rPr>
                <a:t>Enchancenment </a:t>
              </a:r>
            </a:p>
            <a:p>
              <a:pPr algn="ctr"/>
              <a:r>
                <a:rPr lang="en-US" sz="2800" b="1" cap="all" noProof="1">
                  <a:solidFill>
                    <a:srgbClr val="FF0000"/>
                  </a:solidFill>
                </a:rPr>
                <a:t>Of </a:t>
              </a:r>
            </a:p>
            <a:p>
              <a:pPr algn="ctr"/>
              <a:r>
                <a:rPr lang="en-US" sz="2800" b="1" cap="all" noProof="1">
                  <a:solidFill>
                    <a:srgbClr val="FF0000"/>
                  </a:solidFill>
                </a:rPr>
                <a:t>IOT SECURITY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ABA51D-C306-D80A-8FF1-4F6CF3DE2773}"/>
                </a:ext>
              </a:extLst>
            </p:cNvPr>
            <p:cNvSpPr txBox="1"/>
            <p:nvPr/>
          </p:nvSpPr>
          <p:spPr>
            <a:xfrm>
              <a:off x="1586191" y="1402571"/>
              <a:ext cx="4008795" cy="230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endParaRPr lang="en-US" sz="900" b="1" noProof="1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EF638B-B3F2-D7F7-E6F9-730F0B226DAC}"/>
                </a:ext>
              </a:extLst>
            </p:cNvPr>
            <p:cNvGrpSpPr/>
            <p:nvPr/>
          </p:nvGrpSpPr>
          <p:grpSpPr>
            <a:xfrm>
              <a:off x="287369" y="5867759"/>
              <a:ext cx="7964224" cy="723913"/>
              <a:chOff x="73037" y="5906407"/>
              <a:chExt cx="7020280" cy="723913"/>
            </a:xfrm>
          </p:grpSpPr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C640BB5C-D1BA-FF08-2E4C-819DBA84F684}"/>
                  </a:ext>
                </a:extLst>
              </p:cNvPr>
              <p:cNvSpPr/>
              <p:nvPr/>
            </p:nvSpPr>
            <p:spPr>
              <a:xfrm>
                <a:off x="211561" y="5906407"/>
                <a:ext cx="653237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28" y="0"/>
                    </a:moveTo>
                    <a:lnTo>
                      <a:pt x="1311" y="0"/>
                    </a:lnTo>
                    <a:lnTo>
                      <a:pt x="0" y="2092"/>
                    </a:lnTo>
                    <a:lnTo>
                      <a:pt x="10513" y="2092"/>
                    </a:lnTo>
                    <a:lnTo>
                      <a:pt x="15947" y="10787"/>
                    </a:lnTo>
                    <a:lnTo>
                      <a:pt x="10513" y="19483"/>
                    </a:lnTo>
                    <a:lnTo>
                      <a:pt x="0" y="19483"/>
                    </a:lnTo>
                    <a:lnTo>
                      <a:pt x="1311" y="21600"/>
                    </a:lnTo>
                    <a:lnTo>
                      <a:pt x="14828" y="21600"/>
                    </a:lnTo>
                    <a:lnTo>
                      <a:pt x="21600" y="10787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C63E122C-E08F-82FE-2768-01002C2A99AB}"/>
                  </a:ext>
                </a:extLst>
              </p:cNvPr>
              <p:cNvSpPr/>
              <p:nvPr/>
            </p:nvSpPr>
            <p:spPr>
              <a:xfrm>
                <a:off x="715319" y="5906407"/>
                <a:ext cx="5977385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2" y="10800"/>
                    </a:moveTo>
                    <a:lnTo>
                      <a:pt x="0" y="21600"/>
                    </a:lnTo>
                    <a:lnTo>
                      <a:pt x="20099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8" name="Graphic 7" descr="Bar graph with upward trend with solid fill">
                <a:extLst>
                  <a:ext uri="{FF2B5EF4-FFF2-40B4-BE49-F238E27FC236}">
                    <a16:creationId xmlns:a16="http://schemas.microsoft.com/office/drawing/2014/main" id="{91928B7A-0DE7-C1E0-5F75-BA041BFA5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037" y="6051909"/>
                <a:ext cx="430171" cy="43290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86B0B6-47C3-229F-580F-69858D4E0B13}"/>
                  </a:ext>
                </a:extLst>
              </p:cNvPr>
              <p:cNvSpPr txBox="1"/>
              <p:nvPr/>
            </p:nvSpPr>
            <p:spPr>
              <a:xfrm>
                <a:off x="975326" y="5929717"/>
                <a:ext cx="6117991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IN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Incorporation of IoT tags to trace and protect valuable assets</a:t>
                </a:r>
                <a:endParaRPr lang="en-US" sz="2800" spc="600" noProof="1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6F7CEF8-34B2-C76A-B886-9E89982FD553}"/>
                </a:ext>
              </a:extLst>
            </p:cNvPr>
            <p:cNvGrpSpPr/>
            <p:nvPr/>
          </p:nvGrpSpPr>
          <p:grpSpPr>
            <a:xfrm>
              <a:off x="724511" y="1996282"/>
              <a:ext cx="7642324" cy="723914"/>
              <a:chOff x="510179" y="2034930"/>
              <a:chExt cx="6637562" cy="723914"/>
            </a:xfrm>
          </p:grpSpPr>
          <p:pic>
            <p:nvPicPr>
              <p:cNvPr id="13" name="Graphic 12" descr="Research with solid fill">
                <a:extLst>
                  <a:ext uri="{FF2B5EF4-FFF2-40B4-BE49-F238E27FC236}">
                    <a16:creationId xmlns:a16="http://schemas.microsoft.com/office/drawing/2014/main" id="{9E7CD276-9E1D-3B5C-1D99-B3B1EF0A3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0179" y="2183934"/>
                <a:ext cx="430171" cy="432906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9ACF3D7-8156-3FA7-E0AF-F754291E353D}"/>
                  </a:ext>
                </a:extLst>
              </p:cNvPr>
              <p:cNvGrpSpPr/>
              <p:nvPr/>
            </p:nvGrpSpPr>
            <p:grpSpPr>
              <a:xfrm>
                <a:off x="616219" y="2034930"/>
                <a:ext cx="6531522" cy="723914"/>
                <a:chOff x="616219" y="2034930"/>
                <a:chExt cx="6531522" cy="723914"/>
              </a:xfrm>
            </p:grpSpPr>
            <p:sp>
              <p:nvSpPr>
                <p:cNvPr id="50" name="Shape">
                  <a:extLst>
                    <a:ext uri="{FF2B5EF4-FFF2-40B4-BE49-F238E27FC236}">
                      <a16:creationId xmlns:a16="http://schemas.microsoft.com/office/drawing/2014/main" id="{9CBD2171-840D-92DA-E016-435E42700616}"/>
                    </a:ext>
                  </a:extLst>
                </p:cNvPr>
                <p:cNvSpPr/>
                <p:nvPr/>
              </p:nvSpPr>
              <p:spPr>
                <a:xfrm>
                  <a:off x="616219" y="2034930"/>
                  <a:ext cx="65323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28" y="0"/>
                      </a:moveTo>
                      <a:lnTo>
                        <a:pt x="1311" y="0"/>
                      </a:lnTo>
                      <a:lnTo>
                        <a:pt x="0" y="2117"/>
                      </a:lnTo>
                      <a:lnTo>
                        <a:pt x="10513" y="2117"/>
                      </a:lnTo>
                      <a:lnTo>
                        <a:pt x="15947" y="10813"/>
                      </a:lnTo>
                      <a:lnTo>
                        <a:pt x="10513" y="19508"/>
                      </a:lnTo>
                      <a:lnTo>
                        <a:pt x="0" y="19508"/>
                      </a:lnTo>
                      <a:lnTo>
                        <a:pt x="1311" y="21600"/>
                      </a:lnTo>
                      <a:lnTo>
                        <a:pt x="14828" y="21600"/>
                      </a:lnTo>
                      <a:lnTo>
                        <a:pt x="21600" y="10813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51" name="Shape">
                  <a:extLst>
                    <a:ext uri="{FF2B5EF4-FFF2-40B4-BE49-F238E27FC236}">
                      <a16:creationId xmlns:a16="http://schemas.microsoft.com/office/drawing/2014/main" id="{9218D46B-CA86-AF7A-635D-B539D68EC24E}"/>
                    </a:ext>
                  </a:extLst>
                </p:cNvPr>
                <p:cNvSpPr/>
                <p:nvPr/>
              </p:nvSpPr>
              <p:spPr>
                <a:xfrm>
                  <a:off x="1119979" y="2034931"/>
                  <a:ext cx="6027762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746" y="1080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11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073FB96-197A-AB88-023B-8CA5F8161055}"/>
                    </a:ext>
                  </a:extLst>
                </p:cNvPr>
                <p:cNvSpPr txBox="1"/>
                <p:nvPr/>
              </p:nvSpPr>
              <p:spPr>
                <a:xfrm>
                  <a:off x="1366933" y="2218985"/>
                  <a:ext cx="5490532" cy="373692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lvl="0">
                    <a:lnSpc>
                      <a:spcPct val="107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en-IN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Use of IoT-enabled locks for advanced access control</a:t>
                  </a:r>
                  <a:endParaRPr lang="en-IN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C11308C-457D-4E4B-8BE8-87359E7FA2C6}"/>
                </a:ext>
              </a:extLst>
            </p:cNvPr>
            <p:cNvGrpSpPr/>
            <p:nvPr/>
          </p:nvGrpSpPr>
          <p:grpSpPr>
            <a:xfrm>
              <a:off x="1161653" y="2770578"/>
              <a:ext cx="7611644" cy="723914"/>
              <a:chOff x="947321" y="2809226"/>
              <a:chExt cx="6642241" cy="723914"/>
            </a:xfrm>
          </p:grpSpPr>
          <p:pic>
            <p:nvPicPr>
              <p:cNvPr id="54" name="Graphic 53" descr="Hourglass 30% with solid fill">
                <a:extLst>
                  <a:ext uri="{FF2B5EF4-FFF2-40B4-BE49-F238E27FC236}">
                    <a16:creationId xmlns:a16="http://schemas.microsoft.com/office/drawing/2014/main" id="{AA7F8FFE-0F73-60BD-D9D8-2ED6B32D8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7321" y="2957529"/>
                <a:ext cx="430171" cy="432906"/>
              </a:xfrm>
              <a:prstGeom prst="rect">
                <a:avLst/>
              </a:prstGeom>
            </p:spPr>
          </p:pic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49A5E23-87F9-EBFB-1794-E7BB317BD477}"/>
                  </a:ext>
                </a:extLst>
              </p:cNvPr>
              <p:cNvGrpSpPr/>
              <p:nvPr/>
            </p:nvGrpSpPr>
            <p:grpSpPr>
              <a:xfrm>
                <a:off x="1078687" y="2809226"/>
                <a:ext cx="6510875" cy="723914"/>
                <a:chOff x="1078687" y="2809226"/>
                <a:chExt cx="6510875" cy="723914"/>
              </a:xfrm>
            </p:grpSpPr>
            <p:sp>
              <p:nvSpPr>
                <p:cNvPr id="56" name="Shape">
                  <a:extLst>
                    <a:ext uri="{FF2B5EF4-FFF2-40B4-BE49-F238E27FC236}">
                      <a16:creationId xmlns:a16="http://schemas.microsoft.com/office/drawing/2014/main" id="{F836BC2B-5C00-3742-4816-6BE85DC8BEB8}"/>
                    </a:ext>
                  </a:extLst>
                </p:cNvPr>
                <p:cNvSpPr/>
                <p:nvPr/>
              </p:nvSpPr>
              <p:spPr>
                <a:xfrm>
                  <a:off x="1078687" y="2809226"/>
                  <a:ext cx="65323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28" y="0"/>
                      </a:moveTo>
                      <a:lnTo>
                        <a:pt x="1311" y="0"/>
                      </a:lnTo>
                      <a:lnTo>
                        <a:pt x="0" y="2115"/>
                      </a:lnTo>
                      <a:lnTo>
                        <a:pt x="10513" y="2115"/>
                      </a:lnTo>
                      <a:lnTo>
                        <a:pt x="15947" y="10800"/>
                      </a:lnTo>
                      <a:lnTo>
                        <a:pt x="10513" y="19485"/>
                      </a:lnTo>
                      <a:lnTo>
                        <a:pt x="0" y="19485"/>
                      </a:lnTo>
                      <a:lnTo>
                        <a:pt x="1311" y="21600"/>
                      </a:lnTo>
                      <a:lnTo>
                        <a:pt x="14828" y="21600"/>
                      </a:lnTo>
                      <a:lnTo>
                        <a:pt x="21600" y="1080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57" name="Shape">
                  <a:extLst>
                    <a:ext uri="{FF2B5EF4-FFF2-40B4-BE49-F238E27FC236}">
                      <a16:creationId xmlns:a16="http://schemas.microsoft.com/office/drawing/2014/main" id="{D352781B-F692-35FB-4F70-29FD2D24E323}"/>
                    </a:ext>
                  </a:extLst>
                </p:cNvPr>
                <p:cNvSpPr/>
                <p:nvPr/>
              </p:nvSpPr>
              <p:spPr>
                <a:xfrm>
                  <a:off x="1582445" y="2809227"/>
                  <a:ext cx="600711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748" y="10800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1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28D3488-EEBA-356B-0E14-F47B4F5FCC33}"/>
                    </a:ext>
                  </a:extLst>
                </p:cNvPr>
                <p:cNvSpPr txBox="1"/>
                <p:nvPr/>
              </p:nvSpPr>
              <p:spPr>
                <a:xfrm>
                  <a:off x="1881250" y="2987170"/>
                  <a:ext cx="5446119" cy="369332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IN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Real-time alerts for immediate response to threats</a:t>
                  </a:r>
                  <a:endParaRPr lang="en-US" sz="2000" b="1" noProof="1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1BA94D6-EF4D-44BE-B75C-6A9218411755}"/>
                </a:ext>
              </a:extLst>
            </p:cNvPr>
            <p:cNvGrpSpPr/>
            <p:nvPr/>
          </p:nvGrpSpPr>
          <p:grpSpPr>
            <a:xfrm>
              <a:off x="1598796" y="3544874"/>
              <a:ext cx="7409280" cy="723914"/>
              <a:chOff x="1384464" y="3583522"/>
              <a:chExt cx="6436337" cy="723914"/>
            </a:xfrm>
          </p:grpSpPr>
          <p:sp>
            <p:nvSpPr>
              <p:cNvPr id="60" name="Shape">
                <a:extLst>
                  <a:ext uri="{FF2B5EF4-FFF2-40B4-BE49-F238E27FC236}">
                    <a16:creationId xmlns:a16="http://schemas.microsoft.com/office/drawing/2014/main" id="{BF27AC72-70F3-24B0-3F4F-F671FA366050}"/>
                  </a:ext>
                </a:extLst>
              </p:cNvPr>
              <p:cNvSpPr/>
              <p:nvPr/>
            </p:nvSpPr>
            <p:spPr>
              <a:xfrm>
                <a:off x="1516379" y="3583522"/>
                <a:ext cx="654891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45" y="0"/>
                    </a:moveTo>
                    <a:lnTo>
                      <a:pt x="1362" y="0"/>
                    </a:lnTo>
                    <a:lnTo>
                      <a:pt x="109" y="2016"/>
                    </a:lnTo>
                    <a:lnTo>
                      <a:pt x="10541" y="2016"/>
                    </a:lnTo>
                    <a:lnTo>
                      <a:pt x="15962" y="10712"/>
                    </a:lnTo>
                    <a:lnTo>
                      <a:pt x="10541" y="19407"/>
                    </a:lnTo>
                    <a:lnTo>
                      <a:pt x="0" y="19407"/>
                    </a:lnTo>
                    <a:lnTo>
                      <a:pt x="1362" y="21600"/>
                    </a:lnTo>
                    <a:lnTo>
                      <a:pt x="14845" y="21600"/>
                    </a:lnTo>
                    <a:lnTo>
                      <a:pt x="21600" y="10813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61" name="Shape">
                <a:extLst>
                  <a:ext uri="{FF2B5EF4-FFF2-40B4-BE49-F238E27FC236}">
                    <a16:creationId xmlns:a16="http://schemas.microsoft.com/office/drawing/2014/main" id="{23159ED9-A93F-E8B9-F85D-A14DD80C933E}"/>
                  </a:ext>
                </a:extLst>
              </p:cNvPr>
              <p:cNvSpPr/>
              <p:nvPr/>
            </p:nvSpPr>
            <p:spPr>
              <a:xfrm>
                <a:off x="2020138" y="3583523"/>
                <a:ext cx="5800663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34" y="0"/>
                    </a:moveTo>
                    <a:lnTo>
                      <a:pt x="0" y="0"/>
                    </a:lnTo>
                    <a:lnTo>
                      <a:pt x="775" y="10812"/>
                    </a:lnTo>
                    <a:lnTo>
                      <a:pt x="0" y="21600"/>
                    </a:lnTo>
                    <a:lnTo>
                      <a:pt x="20819" y="21600"/>
                    </a:lnTo>
                    <a:lnTo>
                      <a:pt x="21600" y="10688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62" name="Graphic 61" descr="Brainstorm with solid fill">
                <a:extLst>
                  <a:ext uri="{FF2B5EF4-FFF2-40B4-BE49-F238E27FC236}">
                    <a16:creationId xmlns:a16="http://schemas.microsoft.com/office/drawing/2014/main" id="{78F818B6-DA33-CD52-D161-94EE08F7B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84464" y="3731125"/>
                <a:ext cx="430171" cy="432906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89E4F71-8110-59F2-BE1F-F78A114E272B}"/>
                  </a:ext>
                </a:extLst>
              </p:cNvPr>
              <p:cNvSpPr txBox="1"/>
              <p:nvPr/>
            </p:nvSpPr>
            <p:spPr>
              <a:xfrm>
                <a:off x="2289128" y="3770745"/>
                <a:ext cx="5272863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IN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Advanced data encryption for safer IoT data transmissions</a:t>
                </a:r>
                <a:endParaRPr lang="en-US" sz="2400" b="1" noProof="1"/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ED16036E-4EFF-B4EF-0D7F-BF0BB5584797}"/>
                </a:ext>
              </a:extLst>
            </p:cNvPr>
            <p:cNvGrpSpPr/>
            <p:nvPr/>
          </p:nvGrpSpPr>
          <p:grpSpPr>
            <a:xfrm>
              <a:off x="1161653" y="4319168"/>
              <a:ext cx="8380358" cy="723915"/>
              <a:chOff x="947321" y="4357816"/>
              <a:chExt cx="7372406" cy="723915"/>
            </a:xfrm>
          </p:grpSpPr>
          <p:pic>
            <p:nvPicPr>
              <p:cNvPr id="1025" name="Graphic 1024" descr="Bullseye with solid fill">
                <a:extLst>
                  <a:ext uri="{FF2B5EF4-FFF2-40B4-BE49-F238E27FC236}">
                    <a16:creationId xmlns:a16="http://schemas.microsoft.com/office/drawing/2014/main" id="{9E113129-B757-E9B8-5348-5FCAA584E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7321" y="4504721"/>
                <a:ext cx="430171" cy="432906"/>
              </a:xfrm>
              <a:prstGeom prst="rect">
                <a:avLst/>
              </a:prstGeom>
            </p:spPr>
          </p:pic>
          <p:grpSp>
            <p:nvGrpSpPr>
              <p:cNvPr id="1026" name="Group 1025">
                <a:extLst>
                  <a:ext uri="{FF2B5EF4-FFF2-40B4-BE49-F238E27FC236}">
                    <a16:creationId xmlns:a16="http://schemas.microsoft.com/office/drawing/2014/main" id="{83426AD2-2774-4491-0FC9-130FA67D0EF6}"/>
                  </a:ext>
                </a:extLst>
              </p:cNvPr>
              <p:cNvGrpSpPr/>
              <p:nvPr/>
            </p:nvGrpSpPr>
            <p:grpSpPr>
              <a:xfrm>
                <a:off x="1078687" y="4357816"/>
                <a:ext cx="7241040" cy="723915"/>
                <a:chOff x="1078687" y="4357816"/>
                <a:chExt cx="7241040" cy="723915"/>
              </a:xfrm>
            </p:grpSpPr>
            <p:sp>
              <p:nvSpPr>
                <p:cNvPr id="1027" name="Shape">
                  <a:extLst>
                    <a:ext uri="{FF2B5EF4-FFF2-40B4-BE49-F238E27FC236}">
                      <a16:creationId xmlns:a16="http://schemas.microsoft.com/office/drawing/2014/main" id="{DFA6FCAB-BD51-685C-E15B-E6696E420F7B}"/>
                    </a:ext>
                  </a:extLst>
                </p:cNvPr>
                <p:cNvSpPr/>
                <p:nvPr/>
              </p:nvSpPr>
              <p:spPr>
                <a:xfrm>
                  <a:off x="1078687" y="4357816"/>
                  <a:ext cx="653237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28" y="0"/>
                      </a:moveTo>
                      <a:lnTo>
                        <a:pt x="1311" y="0"/>
                      </a:lnTo>
                      <a:lnTo>
                        <a:pt x="0" y="2115"/>
                      </a:lnTo>
                      <a:lnTo>
                        <a:pt x="10513" y="2115"/>
                      </a:lnTo>
                      <a:lnTo>
                        <a:pt x="15947" y="10800"/>
                      </a:lnTo>
                      <a:lnTo>
                        <a:pt x="10513" y="19485"/>
                      </a:lnTo>
                      <a:lnTo>
                        <a:pt x="0" y="19485"/>
                      </a:lnTo>
                      <a:lnTo>
                        <a:pt x="1311" y="21600"/>
                      </a:lnTo>
                      <a:lnTo>
                        <a:pt x="14828" y="21600"/>
                      </a:lnTo>
                      <a:lnTo>
                        <a:pt x="21600" y="1080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1029" name="Shape">
                  <a:extLst>
                    <a:ext uri="{FF2B5EF4-FFF2-40B4-BE49-F238E27FC236}">
                      <a16:creationId xmlns:a16="http://schemas.microsoft.com/office/drawing/2014/main" id="{6BEF8D3C-469C-48DD-2137-A4EFD4ABBF95}"/>
                    </a:ext>
                  </a:extLst>
                </p:cNvPr>
                <p:cNvSpPr/>
                <p:nvPr/>
              </p:nvSpPr>
              <p:spPr>
                <a:xfrm>
                  <a:off x="1582447" y="4357818"/>
                  <a:ext cx="6005466" cy="723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49" y="10800"/>
                      </a:moveTo>
                      <a:lnTo>
                        <a:pt x="0" y="21600"/>
                      </a:lnTo>
                      <a:lnTo>
                        <a:pt x="20106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062346BC-6C90-5E08-D3BD-4A912865C1F0}"/>
                    </a:ext>
                  </a:extLst>
                </p:cNvPr>
                <p:cNvSpPr txBox="1"/>
                <p:nvPr/>
              </p:nvSpPr>
              <p:spPr>
                <a:xfrm>
                  <a:off x="1806048" y="4539896"/>
                  <a:ext cx="6513679" cy="369332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IN" sz="1800" kern="0" dirty="0">
                      <a:effectLst/>
                      <a:latin typeface="Segoe UI" panose="020B0502040204020203" pitchFamily="34" charset="0"/>
                      <a:ea typeface="Times New Roman" panose="02020603050405020304" pitchFamily="18" charset="0"/>
                    </a:rPr>
                    <a:t>Automation capabilities for rapid security actions</a:t>
                  </a:r>
                  <a:endParaRPr lang="en-US" sz="1600" b="1" noProof="1"/>
                </a:p>
              </p:txBody>
            </p:sp>
          </p:grpSp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5F887736-59E8-C49F-3492-2FCD5516397A}"/>
                </a:ext>
              </a:extLst>
            </p:cNvPr>
            <p:cNvGrpSpPr/>
            <p:nvPr/>
          </p:nvGrpSpPr>
          <p:grpSpPr>
            <a:xfrm>
              <a:off x="724510" y="5093464"/>
              <a:ext cx="8204036" cy="723913"/>
              <a:chOff x="510179" y="5132112"/>
              <a:chExt cx="7190147" cy="723913"/>
            </a:xfrm>
          </p:grpSpPr>
          <p:sp>
            <p:nvSpPr>
              <p:cNvPr id="1032" name="Shape">
                <a:extLst>
                  <a:ext uri="{FF2B5EF4-FFF2-40B4-BE49-F238E27FC236}">
                    <a16:creationId xmlns:a16="http://schemas.microsoft.com/office/drawing/2014/main" id="{B6D2DE41-B320-D462-795E-B057FBD68B14}"/>
                  </a:ext>
                </a:extLst>
              </p:cNvPr>
              <p:cNvSpPr/>
              <p:nvPr/>
            </p:nvSpPr>
            <p:spPr>
              <a:xfrm>
                <a:off x="616219" y="5132112"/>
                <a:ext cx="653237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28" y="0"/>
                    </a:moveTo>
                    <a:lnTo>
                      <a:pt x="1311" y="0"/>
                    </a:lnTo>
                    <a:lnTo>
                      <a:pt x="0" y="2092"/>
                    </a:lnTo>
                    <a:lnTo>
                      <a:pt x="10513" y="2092"/>
                    </a:lnTo>
                    <a:lnTo>
                      <a:pt x="15947" y="10787"/>
                    </a:lnTo>
                    <a:lnTo>
                      <a:pt x="10513" y="19508"/>
                    </a:lnTo>
                    <a:lnTo>
                      <a:pt x="0" y="19508"/>
                    </a:lnTo>
                    <a:lnTo>
                      <a:pt x="1311" y="21600"/>
                    </a:lnTo>
                    <a:lnTo>
                      <a:pt x="14828" y="21600"/>
                    </a:lnTo>
                    <a:lnTo>
                      <a:pt x="21600" y="10787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033" name="Shape">
                <a:extLst>
                  <a:ext uri="{FF2B5EF4-FFF2-40B4-BE49-F238E27FC236}">
                    <a16:creationId xmlns:a16="http://schemas.microsoft.com/office/drawing/2014/main" id="{762EC3CC-84AC-4240-5E8B-5DAA88A3C4D8}"/>
                  </a:ext>
                </a:extLst>
              </p:cNvPr>
              <p:cNvSpPr/>
              <p:nvPr/>
            </p:nvSpPr>
            <p:spPr>
              <a:xfrm>
                <a:off x="1128236" y="5132112"/>
                <a:ext cx="6019505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7" y="10788"/>
                    </a:moveTo>
                    <a:lnTo>
                      <a:pt x="0" y="21600"/>
                    </a:lnTo>
                    <a:lnTo>
                      <a:pt x="20109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1034" name="Graphic 1033" descr="Gears with solid fill">
                <a:extLst>
                  <a:ext uri="{FF2B5EF4-FFF2-40B4-BE49-F238E27FC236}">
                    <a16:creationId xmlns:a16="http://schemas.microsoft.com/office/drawing/2014/main" id="{20FB0887-EF3C-BDC6-9FA7-0F0340420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10179" y="5278317"/>
                <a:ext cx="430171" cy="432906"/>
              </a:xfrm>
              <a:prstGeom prst="rect">
                <a:avLst/>
              </a:prstGeom>
            </p:spPr>
          </p:pic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5C2C83CC-EACF-B4AC-FC53-80025D921CD8}"/>
                  </a:ext>
                </a:extLst>
              </p:cNvPr>
              <p:cNvSpPr txBox="1"/>
              <p:nvPr/>
            </p:nvSpPr>
            <p:spPr>
              <a:xfrm>
                <a:off x="1371860" y="5289354"/>
                <a:ext cx="6328466" cy="36933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IN" sz="18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Predictive analytics to foresee and mitigate potential threats</a:t>
                </a:r>
                <a:endParaRPr lang="en-US" sz="1600" b="1" noProof="1"/>
              </a:p>
            </p:txBody>
          </p:sp>
        </p:grpSp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439FEB81-0BDB-0BC1-7D3B-085D0A890858}"/>
                </a:ext>
              </a:extLst>
            </p:cNvPr>
            <p:cNvGrpSpPr/>
            <p:nvPr/>
          </p:nvGrpSpPr>
          <p:grpSpPr>
            <a:xfrm>
              <a:off x="287369" y="1221987"/>
              <a:ext cx="7627288" cy="723913"/>
              <a:chOff x="73037" y="1260635"/>
              <a:chExt cx="7627288" cy="723913"/>
            </a:xfrm>
          </p:grpSpPr>
          <p:sp>
            <p:nvSpPr>
              <p:cNvPr id="1037" name="Shape">
                <a:extLst>
                  <a:ext uri="{FF2B5EF4-FFF2-40B4-BE49-F238E27FC236}">
                    <a16:creationId xmlns:a16="http://schemas.microsoft.com/office/drawing/2014/main" id="{27374D80-644A-1AD0-2DBC-2C99CAF09C62}"/>
                  </a:ext>
                </a:extLst>
              </p:cNvPr>
              <p:cNvSpPr/>
              <p:nvPr/>
            </p:nvSpPr>
            <p:spPr>
              <a:xfrm>
                <a:off x="203303" y="1260635"/>
                <a:ext cx="656540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62" y="0"/>
                    </a:moveTo>
                    <a:lnTo>
                      <a:pt x="1413" y="0"/>
                    </a:lnTo>
                    <a:lnTo>
                      <a:pt x="0" y="2268"/>
                    </a:lnTo>
                    <a:lnTo>
                      <a:pt x="10569" y="2268"/>
                    </a:lnTo>
                    <a:lnTo>
                      <a:pt x="15976" y="10989"/>
                    </a:lnTo>
                    <a:lnTo>
                      <a:pt x="10569" y="19684"/>
                    </a:lnTo>
                    <a:lnTo>
                      <a:pt x="217" y="19684"/>
                    </a:lnTo>
                    <a:lnTo>
                      <a:pt x="1413" y="21600"/>
                    </a:lnTo>
                    <a:lnTo>
                      <a:pt x="14862" y="21600"/>
                    </a:lnTo>
                    <a:lnTo>
                      <a:pt x="21600" y="1078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038" name="Shape">
                <a:extLst>
                  <a:ext uri="{FF2B5EF4-FFF2-40B4-BE49-F238E27FC236}">
                    <a16:creationId xmlns:a16="http://schemas.microsoft.com/office/drawing/2014/main" id="{CE3903C0-D12F-F584-95F7-E2C50CD9155C}"/>
                  </a:ext>
                </a:extLst>
              </p:cNvPr>
              <p:cNvSpPr/>
              <p:nvPr/>
            </p:nvSpPr>
            <p:spPr>
              <a:xfrm>
                <a:off x="715319" y="1260635"/>
                <a:ext cx="6985006" cy="723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50" y="108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10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1039" name="Graphic 1038" descr="Lightbulb with solid fill">
                <a:extLst>
                  <a:ext uri="{FF2B5EF4-FFF2-40B4-BE49-F238E27FC236}">
                    <a16:creationId xmlns:a16="http://schemas.microsoft.com/office/drawing/2014/main" id="{AA692EB6-61D0-85D7-0B60-14CE6A5CA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3037" y="1410338"/>
                <a:ext cx="430171" cy="432906"/>
              </a:xfrm>
              <a:prstGeom prst="rect">
                <a:avLst/>
              </a:prstGeom>
            </p:spPr>
          </p:pic>
          <p:sp>
            <p:nvSpPr>
              <p:cNvPr id="1040" name="TextBox 1039">
                <a:extLst>
                  <a:ext uri="{FF2B5EF4-FFF2-40B4-BE49-F238E27FC236}">
                    <a16:creationId xmlns:a16="http://schemas.microsoft.com/office/drawing/2014/main" id="{A34AB810-9441-DF22-BB97-99D255886E66}"/>
                  </a:ext>
                </a:extLst>
              </p:cNvPr>
              <p:cNvSpPr txBox="1"/>
              <p:nvPr/>
            </p:nvSpPr>
            <p:spPr>
              <a:xfrm>
                <a:off x="947321" y="1387733"/>
                <a:ext cx="6380048" cy="399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IN" sz="2000" kern="0" dirty="0"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Integration of smart cameras for enhanced monitoring</a:t>
                </a:r>
                <a:r>
                  <a:rPr lang="en-IN" sz="1800" kern="0" dirty="0">
                    <a:solidFill>
                      <a:srgbClr val="D1D5DB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N" sz="1800" kern="100" dirty="0">
                  <a:solidFill>
                    <a:srgbClr val="D1D5DB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42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E15855-30B0-DB25-1ABA-C59F3D3C4FAF}"/>
              </a:ext>
            </a:extLst>
          </p:cNvPr>
          <p:cNvGrpSpPr/>
          <p:nvPr/>
        </p:nvGrpSpPr>
        <p:grpSpPr>
          <a:xfrm>
            <a:off x="1222679" y="1285335"/>
            <a:ext cx="10007297" cy="4692935"/>
            <a:chOff x="214274" y="1385394"/>
            <a:chExt cx="9057327" cy="4247445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AB374388-9CA9-76C5-5477-1570B5F85A8C}"/>
                </a:ext>
              </a:extLst>
            </p:cNvPr>
            <p:cNvSpPr/>
            <p:nvPr/>
          </p:nvSpPr>
          <p:spPr>
            <a:xfrm>
              <a:off x="2648382" y="1785601"/>
              <a:ext cx="3847238" cy="384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0" y="8699"/>
                  </a:moveTo>
                  <a:cubicBezTo>
                    <a:pt x="19884" y="8197"/>
                    <a:pt x="19043" y="8042"/>
                    <a:pt x="18240" y="8274"/>
                  </a:cubicBezTo>
                  <a:lnTo>
                    <a:pt x="18213" y="8282"/>
                  </a:lnTo>
                  <a:cubicBezTo>
                    <a:pt x="18103" y="7957"/>
                    <a:pt x="17973" y="7643"/>
                    <a:pt x="17822" y="7340"/>
                  </a:cubicBezTo>
                  <a:lnTo>
                    <a:pt x="17847" y="7326"/>
                  </a:lnTo>
                  <a:cubicBezTo>
                    <a:pt x="18577" y="6923"/>
                    <a:pt x="19064" y="6218"/>
                    <a:pt x="19180" y="5392"/>
                  </a:cubicBezTo>
                  <a:cubicBezTo>
                    <a:pt x="19296" y="4566"/>
                    <a:pt x="19025" y="3755"/>
                    <a:pt x="18435" y="3165"/>
                  </a:cubicBezTo>
                  <a:cubicBezTo>
                    <a:pt x="17845" y="2575"/>
                    <a:pt x="17033" y="2304"/>
                    <a:pt x="16208" y="2420"/>
                  </a:cubicBezTo>
                  <a:cubicBezTo>
                    <a:pt x="15382" y="2536"/>
                    <a:pt x="14677" y="3023"/>
                    <a:pt x="14274" y="3753"/>
                  </a:cubicBezTo>
                  <a:lnTo>
                    <a:pt x="14260" y="3776"/>
                  </a:lnTo>
                  <a:cubicBezTo>
                    <a:pt x="13957" y="3627"/>
                    <a:pt x="13643" y="3495"/>
                    <a:pt x="13318" y="3385"/>
                  </a:cubicBezTo>
                  <a:lnTo>
                    <a:pt x="13326" y="3360"/>
                  </a:lnTo>
                  <a:cubicBezTo>
                    <a:pt x="13558" y="2557"/>
                    <a:pt x="13403" y="1716"/>
                    <a:pt x="12901" y="1050"/>
                  </a:cubicBezTo>
                  <a:cubicBezTo>
                    <a:pt x="12400" y="383"/>
                    <a:pt x="11633" y="0"/>
                    <a:pt x="10800" y="0"/>
                  </a:cubicBezTo>
                  <a:cubicBezTo>
                    <a:pt x="9967" y="0"/>
                    <a:pt x="9200" y="381"/>
                    <a:pt x="8699" y="1050"/>
                  </a:cubicBezTo>
                  <a:cubicBezTo>
                    <a:pt x="8197" y="1716"/>
                    <a:pt x="8042" y="2557"/>
                    <a:pt x="8274" y="3360"/>
                  </a:cubicBezTo>
                  <a:lnTo>
                    <a:pt x="8282" y="3385"/>
                  </a:lnTo>
                  <a:cubicBezTo>
                    <a:pt x="7957" y="3495"/>
                    <a:pt x="7643" y="3627"/>
                    <a:pt x="7340" y="3776"/>
                  </a:cubicBezTo>
                  <a:lnTo>
                    <a:pt x="7326" y="3753"/>
                  </a:lnTo>
                  <a:cubicBezTo>
                    <a:pt x="6923" y="3023"/>
                    <a:pt x="6218" y="2536"/>
                    <a:pt x="5392" y="2420"/>
                  </a:cubicBezTo>
                  <a:cubicBezTo>
                    <a:pt x="4567" y="2304"/>
                    <a:pt x="3755" y="2575"/>
                    <a:pt x="3165" y="3165"/>
                  </a:cubicBezTo>
                  <a:cubicBezTo>
                    <a:pt x="2575" y="3755"/>
                    <a:pt x="2304" y="4566"/>
                    <a:pt x="2420" y="5392"/>
                  </a:cubicBezTo>
                  <a:cubicBezTo>
                    <a:pt x="2536" y="6218"/>
                    <a:pt x="3023" y="6923"/>
                    <a:pt x="3753" y="7326"/>
                  </a:cubicBezTo>
                  <a:lnTo>
                    <a:pt x="3778" y="7340"/>
                  </a:lnTo>
                  <a:cubicBezTo>
                    <a:pt x="3629" y="7643"/>
                    <a:pt x="3497" y="7957"/>
                    <a:pt x="3387" y="8282"/>
                  </a:cubicBezTo>
                  <a:lnTo>
                    <a:pt x="3360" y="8274"/>
                  </a:lnTo>
                  <a:cubicBezTo>
                    <a:pt x="2557" y="8042"/>
                    <a:pt x="1716" y="8197"/>
                    <a:pt x="1050" y="8699"/>
                  </a:cubicBezTo>
                  <a:cubicBezTo>
                    <a:pt x="383" y="9200"/>
                    <a:pt x="0" y="9967"/>
                    <a:pt x="0" y="10800"/>
                  </a:cubicBezTo>
                  <a:lnTo>
                    <a:pt x="0" y="10800"/>
                  </a:lnTo>
                  <a:cubicBezTo>
                    <a:pt x="0" y="11633"/>
                    <a:pt x="381" y="12400"/>
                    <a:pt x="1050" y="12901"/>
                  </a:cubicBezTo>
                  <a:cubicBezTo>
                    <a:pt x="1514" y="13249"/>
                    <a:pt x="2062" y="13432"/>
                    <a:pt x="2622" y="13432"/>
                  </a:cubicBezTo>
                  <a:cubicBezTo>
                    <a:pt x="2868" y="13432"/>
                    <a:pt x="3116" y="13397"/>
                    <a:pt x="3360" y="13328"/>
                  </a:cubicBezTo>
                  <a:lnTo>
                    <a:pt x="3389" y="13320"/>
                  </a:lnTo>
                  <a:cubicBezTo>
                    <a:pt x="3499" y="13644"/>
                    <a:pt x="3631" y="13959"/>
                    <a:pt x="3780" y="14262"/>
                  </a:cubicBezTo>
                  <a:lnTo>
                    <a:pt x="3753" y="14277"/>
                  </a:lnTo>
                  <a:cubicBezTo>
                    <a:pt x="3023" y="14680"/>
                    <a:pt x="2536" y="15386"/>
                    <a:pt x="2420" y="16212"/>
                  </a:cubicBezTo>
                  <a:cubicBezTo>
                    <a:pt x="2304" y="17037"/>
                    <a:pt x="2575" y="17849"/>
                    <a:pt x="3165" y="18439"/>
                  </a:cubicBezTo>
                  <a:cubicBezTo>
                    <a:pt x="3664" y="18938"/>
                    <a:pt x="4325" y="19210"/>
                    <a:pt x="5017" y="19210"/>
                  </a:cubicBezTo>
                  <a:cubicBezTo>
                    <a:pt x="5141" y="19210"/>
                    <a:pt x="5266" y="19202"/>
                    <a:pt x="5392" y="19182"/>
                  </a:cubicBezTo>
                  <a:cubicBezTo>
                    <a:pt x="6218" y="19066"/>
                    <a:pt x="6923" y="18579"/>
                    <a:pt x="7326" y="17849"/>
                  </a:cubicBezTo>
                  <a:lnTo>
                    <a:pt x="7342" y="17820"/>
                  </a:lnTo>
                  <a:cubicBezTo>
                    <a:pt x="7645" y="17969"/>
                    <a:pt x="7959" y="18101"/>
                    <a:pt x="8284" y="18209"/>
                  </a:cubicBezTo>
                  <a:lnTo>
                    <a:pt x="8274" y="18240"/>
                  </a:lnTo>
                  <a:cubicBezTo>
                    <a:pt x="8042" y="19043"/>
                    <a:pt x="8197" y="19884"/>
                    <a:pt x="8699" y="20550"/>
                  </a:cubicBezTo>
                  <a:cubicBezTo>
                    <a:pt x="9200" y="21217"/>
                    <a:pt x="9967" y="21600"/>
                    <a:pt x="10800" y="21600"/>
                  </a:cubicBezTo>
                  <a:cubicBezTo>
                    <a:pt x="11633" y="21600"/>
                    <a:pt x="12400" y="21219"/>
                    <a:pt x="12901" y="20550"/>
                  </a:cubicBezTo>
                  <a:cubicBezTo>
                    <a:pt x="13403" y="19884"/>
                    <a:pt x="13558" y="19043"/>
                    <a:pt x="13326" y="18240"/>
                  </a:cubicBezTo>
                  <a:lnTo>
                    <a:pt x="13316" y="18209"/>
                  </a:lnTo>
                  <a:cubicBezTo>
                    <a:pt x="13641" y="18099"/>
                    <a:pt x="13955" y="17969"/>
                    <a:pt x="14258" y="17820"/>
                  </a:cubicBezTo>
                  <a:lnTo>
                    <a:pt x="14274" y="17849"/>
                  </a:lnTo>
                  <a:cubicBezTo>
                    <a:pt x="14677" y="18579"/>
                    <a:pt x="15382" y="19066"/>
                    <a:pt x="16208" y="19182"/>
                  </a:cubicBezTo>
                  <a:cubicBezTo>
                    <a:pt x="16334" y="19200"/>
                    <a:pt x="16459" y="19210"/>
                    <a:pt x="16583" y="19210"/>
                  </a:cubicBezTo>
                  <a:cubicBezTo>
                    <a:pt x="17275" y="19210"/>
                    <a:pt x="17934" y="18938"/>
                    <a:pt x="18435" y="18439"/>
                  </a:cubicBezTo>
                  <a:cubicBezTo>
                    <a:pt x="19025" y="17849"/>
                    <a:pt x="19296" y="17037"/>
                    <a:pt x="19180" y="16212"/>
                  </a:cubicBezTo>
                  <a:cubicBezTo>
                    <a:pt x="19064" y="15386"/>
                    <a:pt x="18577" y="14680"/>
                    <a:pt x="17847" y="14277"/>
                  </a:cubicBezTo>
                  <a:lnTo>
                    <a:pt x="17820" y="14262"/>
                  </a:lnTo>
                  <a:cubicBezTo>
                    <a:pt x="17969" y="13959"/>
                    <a:pt x="18101" y="13644"/>
                    <a:pt x="18211" y="13320"/>
                  </a:cubicBezTo>
                  <a:lnTo>
                    <a:pt x="18240" y="13328"/>
                  </a:lnTo>
                  <a:cubicBezTo>
                    <a:pt x="18484" y="13399"/>
                    <a:pt x="18732" y="13432"/>
                    <a:pt x="18978" y="13432"/>
                  </a:cubicBezTo>
                  <a:cubicBezTo>
                    <a:pt x="19538" y="13432"/>
                    <a:pt x="20086" y="13251"/>
                    <a:pt x="20550" y="12901"/>
                  </a:cubicBezTo>
                  <a:cubicBezTo>
                    <a:pt x="21217" y="12400"/>
                    <a:pt x="21600" y="11633"/>
                    <a:pt x="21600" y="10800"/>
                  </a:cubicBezTo>
                  <a:lnTo>
                    <a:pt x="21600" y="10800"/>
                  </a:lnTo>
                  <a:cubicBezTo>
                    <a:pt x="21600" y="9965"/>
                    <a:pt x="21217" y="9200"/>
                    <a:pt x="20550" y="8699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DF1E389F-3EF8-619C-3AA1-DD90DC44EB65}"/>
                </a:ext>
              </a:extLst>
            </p:cNvPr>
            <p:cNvSpPr/>
            <p:nvPr/>
          </p:nvSpPr>
          <p:spPr>
            <a:xfrm>
              <a:off x="4167951" y="3840870"/>
              <a:ext cx="807424" cy="1727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8" h="21450" extrusionOk="0">
                  <a:moveTo>
                    <a:pt x="9434" y="21450"/>
                  </a:moveTo>
                  <a:lnTo>
                    <a:pt x="9434" y="21450"/>
                  </a:lnTo>
                  <a:cubicBezTo>
                    <a:pt x="3159" y="21450"/>
                    <a:pt x="-1366" y="18255"/>
                    <a:pt x="377" y="15051"/>
                  </a:cubicBezTo>
                  <a:lnTo>
                    <a:pt x="3167" y="9913"/>
                  </a:lnTo>
                  <a:lnTo>
                    <a:pt x="8305" y="450"/>
                  </a:lnTo>
                  <a:cubicBezTo>
                    <a:pt x="8632" y="-150"/>
                    <a:pt x="10236" y="-150"/>
                    <a:pt x="10563" y="450"/>
                  </a:cubicBezTo>
                  <a:lnTo>
                    <a:pt x="15701" y="9913"/>
                  </a:lnTo>
                  <a:lnTo>
                    <a:pt x="18491" y="15051"/>
                  </a:lnTo>
                  <a:cubicBezTo>
                    <a:pt x="20234" y="18255"/>
                    <a:pt x="15709" y="21450"/>
                    <a:pt x="9434" y="21450"/>
                  </a:cubicBezTo>
                  <a:lnTo>
                    <a:pt x="9434" y="214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BB2D0875-1E2E-ADA2-0A9C-99E581564A4E}"/>
                </a:ext>
              </a:extLst>
            </p:cNvPr>
            <p:cNvSpPr/>
            <p:nvPr/>
          </p:nvSpPr>
          <p:spPr>
            <a:xfrm>
              <a:off x="4167950" y="1852126"/>
              <a:ext cx="807423" cy="1727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8" h="21450" extrusionOk="0">
                  <a:moveTo>
                    <a:pt x="9434" y="0"/>
                  </a:moveTo>
                  <a:lnTo>
                    <a:pt x="9434" y="0"/>
                  </a:lnTo>
                  <a:cubicBezTo>
                    <a:pt x="15709" y="0"/>
                    <a:pt x="20234" y="3195"/>
                    <a:pt x="18491" y="6399"/>
                  </a:cubicBezTo>
                  <a:lnTo>
                    <a:pt x="15701" y="11537"/>
                  </a:lnTo>
                  <a:lnTo>
                    <a:pt x="10563" y="21000"/>
                  </a:lnTo>
                  <a:cubicBezTo>
                    <a:pt x="10236" y="21600"/>
                    <a:pt x="8632" y="21600"/>
                    <a:pt x="8305" y="21000"/>
                  </a:cubicBezTo>
                  <a:lnTo>
                    <a:pt x="3167" y="11537"/>
                  </a:lnTo>
                  <a:lnTo>
                    <a:pt x="377" y="6399"/>
                  </a:lnTo>
                  <a:cubicBezTo>
                    <a:pt x="-1366" y="3195"/>
                    <a:pt x="3159" y="0"/>
                    <a:pt x="9434" y="0"/>
                  </a:cubicBezTo>
                  <a:lnTo>
                    <a:pt x="9434" y="0"/>
                  </a:lnTo>
                  <a:close/>
                </a:path>
              </a:pathLst>
            </a:custGeom>
            <a:solidFill>
              <a:srgbClr val="05AC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05EAEB20-D9AC-5D6E-A2D0-85EB8CA06131}"/>
                </a:ext>
              </a:extLst>
            </p:cNvPr>
            <p:cNvSpPr/>
            <p:nvPr/>
          </p:nvSpPr>
          <p:spPr>
            <a:xfrm>
              <a:off x="2714907" y="3305169"/>
              <a:ext cx="1727722" cy="807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18868" extrusionOk="0">
                  <a:moveTo>
                    <a:pt x="0" y="9434"/>
                  </a:moveTo>
                  <a:lnTo>
                    <a:pt x="0" y="9434"/>
                  </a:lnTo>
                  <a:cubicBezTo>
                    <a:pt x="0" y="3159"/>
                    <a:pt x="3195" y="-1366"/>
                    <a:pt x="6399" y="377"/>
                  </a:cubicBezTo>
                  <a:lnTo>
                    <a:pt x="11537" y="3167"/>
                  </a:lnTo>
                  <a:lnTo>
                    <a:pt x="21000" y="8305"/>
                  </a:lnTo>
                  <a:cubicBezTo>
                    <a:pt x="21600" y="8632"/>
                    <a:pt x="21600" y="10236"/>
                    <a:pt x="21000" y="10563"/>
                  </a:cubicBezTo>
                  <a:lnTo>
                    <a:pt x="11537" y="15701"/>
                  </a:lnTo>
                  <a:lnTo>
                    <a:pt x="6399" y="18491"/>
                  </a:lnTo>
                  <a:cubicBezTo>
                    <a:pt x="3195" y="20234"/>
                    <a:pt x="0" y="15709"/>
                    <a:pt x="0" y="9434"/>
                  </a:cubicBezTo>
                  <a:lnTo>
                    <a:pt x="0" y="943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2B801D0B-CF34-4ECE-FB12-18AE9A9EE122}"/>
                </a:ext>
              </a:extLst>
            </p:cNvPr>
            <p:cNvSpPr/>
            <p:nvPr/>
          </p:nvSpPr>
          <p:spPr>
            <a:xfrm>
              <a:off x="4703651" y="3305170"/>
              <a:ext cx="1727722" cy="807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18863" extrusionOk="0">
                  <a:moveTo>
                    <a:pt x="21450" y="9429"/>
                  </a:moveTo>
                  <a:lnTo>
                    <a:pt x="21450" y="9429"/>
                  </a:lnTo>
                  <a:cubicBezTo>
                    <a:pt x="21450" y="15704"/>
                    <a:pt x="18255" y="20229"/>
                    <a:pt x="15051" y="18486"/>
                  </a:cubicBezTo>
                  <a:lnTo>
                    <a:pt x="9913" y="15704"/>
                  </a:lnTo>
                  <a:lnTo>
                    <a:pt x="450" y="10566"/>
                  </a:lnTo>
                  <a:cubicBezTo>
                    <a:pt x="-150" y="10239"/>
                    <a:pt x="-150" y="8635"/>
                    <a:pt x="450" y="8308"/>
                  </a:cubicBezTo>
                  <a:lnTo>
                    <a:pt x="9913" y="3170"/>
                  </a:lnTo>
                  <a:lnTo>
                    <a:pt x="15051" y="380"/>
                  </a:lnTo>
                  <a:cubicBezTo>
                    <a:pt x="18251" y="-1371"/>
                    <a:pt x="21450" y="3154"/>
                    <a:pt x="21450" y="9429"/>
                  </a:cubicBezTo>
                  <a:lnTo>
                    <a:pt x="21450" y="94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A97661E7-444D-2440-7BCD-847434D57512}"/>
                </a:ext>
              </a:extLst>
            </p:cNvPr>
            <p:cNvSpPr/>
            <p:nvPr/>
          </p:nvSpPr>
          <p:spPr>
            <a:xfrm>
              <a:off x="4651131" y="3788351"/>
              <a:ext cx="1354721" cy="135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0" h="20265" extrusionOk="0">
                  <a:moveTo>
                    <a:pt x="18494" y="18496"/>
                  </a:moveTo>
                  <a:lnTo>
                    <a:pt x="18494" y="18496"/>
                  </a:lnTo>
                  <a:cubicBezTo>
                    <a:pt x="15656" y="21335"/>
                    <a:pt x="10885" y="20665"/>
                    <a:pt x="8943" y="17145"/>
                  </a:cubicBezTo>
                  <a:lnTo>
                    <a:pt x="5832" y="11504"/>
                  </a:lnTo>
                  <a:lnTo>
                    <a:pt x="99" y="1118"/>
                  </a:lnTo>
                  <a:cubicBezTo>
                    <a:pt x="-268" y="458"/>
                    <a:pt x="460" y="-265"/>
                    <a:pt x="1120" y="96"/>
                  </a:cubicBezTo>
                  <a:lnTo>
                    <a:pt x="11503" y="5832"/>
                  </a:lnTo>
                  <a:lnTo>
                    <a:pt x="17143" y="8943"/>
                  </a:lnTo>
                  <a:cubicBezTo>
                    <a:pt x="20657" y="10881"/>
                    <a:pt x="21332" y="15652"/>
                    <a:pt x="18494" y="18496"/>
                  </a:cubicBezTo>
                  <a:lnTo>
                    <a:pt x="18494" y="184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A8CB274E-CDFB-3D43-13D0-E417F055C174}"/>
                </a:ext>
              </a:extLst>
            </p:cNvPr>
            <p:cNvSpPr/>
            <p:nvPr/>
          </p:nvSpPr>
          <p:spPr>
            <a:xfrm>
              <a:off x="3138565" y="2275784"/>
              <a:ext cx="1354721" cy="1354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0" h="20265" extrusionOk="0">
                  <a:moveTo>
                    <a:pt x="1767" y="1769"/>
                  </a:moveTo>
                  <a:lnTo>
                    <a:pt x="1767" y="1769"/>
                  </a:lnTo>
                  <a:cubicBezTo>
                    <a:pt x="4605" y="-1070"/>
                    <a:pt x="9376" y="-400"/>
                    <a:pt x="11318" y="3120"/>
                  </a:cubicBezTo>
                  <a:lnTo>
                    <a:pt x="14429" y="8761"/>
                  </a:lnTo>
                  <a:lnTo>
                    <a:pt x="20162" y="19147"/>
                  </a:lnTo>
                  <a:cubicBezTo>
                    <a:pt x="20529" y="19807"/>
                    <a:pt x="19801" y="20530"/>
                    <a:pt x="19141" y="20169"/>
                  </a:cubicBezTo>
                  <a:lnTo>
                    <a:pt x="8758" y="14433"/>
                  </a:lnTo>
                  <a:lnTo>
                    <a:pt x="3118" y="11322"/>
                  </a:lnTo>
                  <a:cubicBezTo>
                    <a:pt x="-396" y="9384"/>
                    <a:pt x="-1071" y="4613"/>
                    <a:pt x="1767" y="1769"/>
                  </a:cubicBezTo>
                  <a:lnTo>
                    <a:pt x="1767" y="1769"/>
                  </a:lnTo>
                  <a:close/>
                </a:path>
              </a:pathLst>
            </a:custGeom>
            <a:solidFill>
              <a:srgbClr val="F16077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575" tIns="28575" rIns="28575" bIns="28575" anchor="ctr"/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628BC1C0-0269-CE13-585B-3CC80A36387D}"/>
                </a:ext>
              </a:extLst>
            </p:cNvPr>
            <p:cNvSpPr/>
            <p:nvPr/>
          </p:nvSpPr>
          <p:spPr>
            <a:xfrm>
              <a:off x="3138565" y="3788351"/>
              <a:ext cx="1354700" cy="1354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5" h="20260" extrusionOk="0">
                  <a:moveTo>
                    <a:pt x="1769" y="18494"/>
                  </a:moveTo>
                  <a:lnTo>
                    <a:pt x="1769" y="18494"/>
                  </a:lnTo>
                  <a:cubicBezTo>
                    <a:pt x="-1070" y="15656"/>
                    <a:pt x="-400" y="10885"/>
                    <a:pt x="3120" y="8943"/>
                  </a:cubicBezTo>
                  <a:lnTo>
                    <a:pt x="8761" y="5832"/>
                  </a:lnTo>
                  <a:lnTo>
                    <a:pt x="19147" y="99"/>
                  </a:lnTo>
                  <a:cubicBezTo>
                    <a:pt x="19807" y="-268"/>
                    <a:pt x="20530" y="460"/>
                    <a:pt x="20169" y="1120"/>
                  </a:cubicBezTo>
                  <a:lnTo>
                    <a:pt x="14433" y="11503"/>
                  </a:lnTo>
                  <a:lnTo>
                    <a:pt x="11322" y="17143"/>
                  </a:lnTo>
                  <a:cubicBezTo>
                    <a:pt x="9384" y="20657"/>
                    <a:pt x="4613" y="21332"/>
                    <a:pt x="1769" y="18494"/>
                  </a:cubicBezTo>
                  <a:lnTo>
                    <a:pt x="1769" y="1849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13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D919701A-4177-09EF-C8C6-FE3CD0435448}"/>
                </a:ext>
              </a:extLst>
            </p:cNvPr>
            <p:cNvSpPr/>
            <p:nvPr/>
          </p:nvSpPr>
          <p:spPr>
            <a:xfrm>
              <a:off x="4651131" y="2275784"/>
              <a:ext cx="1354700" cy="13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5" h="20260" extrusionOk="0">
                  <a:moveTo>
                    <a:pt x="18496" y="1767"/>
                  </a:moveTo>
                  <a:lnTo>
                    <a:pt x="18496" y="1767"/>
                  </a:lnTo>
                  <a:cubicBezTo>
                    <a:pt x="21335" y="4605"/>
                    <a:pt x="20665" y="9376"/>
                    <a:pt x="17145" y="11318"/>
                  </a:cubicBezTo>
                  <a:lnTo>
                    <a:pt x="11504" y="14429"/>
                  </a:lnTo>
                  <a:lnTo>
                    <a:pt x="1118" y="20162"/>
                  </a:lnTo>
                  <a:cubicBezTo>
                    <a:pt x="458" y="20529"/>
                    <a:pt x="-265" y="19801"/>
                    <a:pt x="96" y="19141"/>
                  </a:cubicBezTo>
                  <a:lnTo>
                    <a:pt x="5832" y="8758"/>
                  </a:lnTo>
                  <a:lnTo>
                    <a:pt x="8943" y="3118"/>
                  </a:lnTo>
                  <a:cubicBezTo>
                    <a:pt x="10886" y="-395"/>
                    <a:pt x="15657" y="-1071"/>
                    <a:pt x="18496" y="1767"/>
                  </a:cubicBezTo>
                  <a:lnTo>
                    <a:pt x="18496" y="17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sz="1350"/>
            </a:p>
          </p:txBody>
        </p:sp>
        <p:pic>
          <p:nvPicPr>
            <p:cNvPr id="12" name="Graphic 11" descr="Alarm Ringing with solid fill">
              <a:extLst>
                <a:ext uri="{FF2B5EF4-FFF2-40B4-BE49-F238E27FC236}">
                  <a16:creationId xmlns:a16="http://schemas.microsoft.com/office/drawing/2014/main" id="{D98F89A1-EA41-01A6-AEFF-09FDCAAC5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85969" y="2432590"/>
              <a:ext cx="459677" cy="459677"/>
            </a:xfrm>
            <a:prstGeom prst="rect">
              <a:avLst/>
            </a:prstGeom>
          </p:spPr>
        </p:pic>
        <p:pic>
          <p:nvPicPr>
            <p:cNvPr id="13" name="Graphic 12" descr="Bear with solid fill">
              <a:extLst>
                <a:ext uri="{FF2B5EF4-FFF2-40B4-BE49-F238E27FC236}">
                  <a16:creationId xmlns:a16="http://schemas.microsoft.com/office/drawing/2014/main" id="{19D752BD-B3F1-636C-EF68-02975904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5969" y="4524758"/>
              <a:ext cx="459677" cy="459677"/>
            </a:xfrm>
            <a:prstGeom prst="rect">
              <a:avLst/>
            </a:prstGeom>
          </p:spPr>
        </p:pic>
        <p:pic>
          <p:nvPicPr>
            <p:cNvPr id="14" name="Graphic 13" descr="Brainstorm with solid fill">
              <a:extLst>
                <a:ext uri="{FF2B5EF4-FFF2-40B4-BE49-F238E27FC236}">
                  <a16:creationId xmlns:a16="http://schemas.microsoft.com/office/drawing/2014/main" id="{F4D0BF5A-A609-215F-4CB3-2063E1EC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30948" y="2432590"/>
              <a:ext cx="459677" cy="459677"/>
            </a:xfrm>
            <a:prstGeom prst="rect">
              <a:avLst/>
            </a:prstGeom>
          </p:spPr>
        </p:pic>
        <p:pic>
          <p:nvPicPr>
            <p:cNvPr id="15" name="Graphic 14" descr="Bull with solid fill">
              <a:extLst>
                <a:ext uri="{FF2B5EF4-FFF2-40B4-BE49-F238E27FC236}">
                  <a16:creationId xmlns:a16="http://schemas.microsoft.com/office/drawing/2014/main" id="{1BA21054-7BD0-B431-4ACB-FFDABD91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34471" y="4524758"/>
              <a:ext cx="459677" cy="459677"/>
            </a:xfrm>
            <a:prstGeom prst="rect">
              <a:avLst/>
            </a:prstGeom>
          </p:spPr>
        </p:pic>
        <p:pic>
          <p:nvPicPr>
            <p:cNvPr id="16" name="Graphic 15" descr="Chat with solid fill">
              <a:extLst>
                <a:ext uri="{FF2B5EF4-FFF2-40B4-BE49-F238E27FC236}">
                  <a16:creationId xmlns:a16="http://schemas.microsoft.com/office/drawing/2014/main" id="{5BF1C78C-D98D-4E23-6116-CBAB6BAC5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95109" y="3479381"/>
              <a:ext cx="459677" cy="459677"/>
            </a:xfrm>
            <a:prstGeom prst="rect">
              <a:avLst/>
            </a:prstGeom>
          </p:spPr>
        </p:pic>
        <p:pic>
          <p:nvPicPr>
            <p:cNvPr id="17" name="Graphic 16" descr="Cloud with solid fill">
              <a:extLst>
                <a:ext uri="{FF2B5EF4-FFF2-40B4-BE49-F238E27FC236}">
                  <a16:creationId xmlns:a16="http://schemas.microsoft.com/office/drawing/2014/main" id="{A046B037-E72D-CD48-1C0A-EE833E397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1048" y="3479381"/>
              <a:ext cx="459677" cy="459677"/>
            </a:xfrm>
            <a:prstGeom prst="rect">
              <a:avLst/>
            </a:prstGeom>
          </p:spPr>
        </p:pic>
        <p:pic>
          <p:nvPicPr>
            <p:cNvPr id="18" name="Graphic 17" descr="Deciduous tree with solid fill">
              <a:extLst>
                <a:ext uri="{FF2B5EF4-FFF2-40B4-BE49-F238E27FC236}">
                  <a16:creationId xmlns:a16="http://schemas.microsoft.com/office/drawing/2014/main" id="{1EB2D967-C518-B341-D659-502C9942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42162" y="2019686"/>
              <a:ext cx="459677" cy="459677"/>
            </a:xfrm>
            <a:prstGeom prst="rect">
              <a:avLst/>
            </a:prstGeom>
          </p:spPr>
        </p:pic>
        <p:pic>
          <p:nvPicPr>
            <p:cNvPr id="19" name="Graphic 18" descr="Diamond with solid fill">
              <a:extLst>
                <a:ext uri="{FF2B5EF4-FFF2-40B4-BE49-F238E27FC236}">
                  <a16:creationId xmlns:a16="http://schemas.microsoft.com/office/drawing/2014/main" id="{B20740A6-1CB9-51E8-C24F-55FD96C69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42162" y="4945335"/>
              <a:ext cx="459677" cy="45967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92031C-2C3B-CADC-F70D-3ADE0556FD18}"/>
                </a:ext>
              </a:extLst>
            </p:cNvPr>
            <p:cNvSpPr txBox="1"/>
            <p:nvPr/>
          </p:nvSpPr>
          <p:spPr>
            <a:xfrm>
              <a:off x="214274" y="4940312"/>
              <a:ext cx="2152409" cy="36212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cap="all" noProof="1">
                  <a:solidFill>
                    <a:schemeClr val="accent5"/>
                  </a:solidFill>
                </a:rPr>
                <a:t>05 - </a:t>
              </a:r>
              <a:r>
                <a:rPr lang="en-IN" b="1" kern="0" cap="all" noProof="1">
                  <a:solidFill>
                    <a:srgbClr val="5B9BD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</a:t>
              </a:r>
              <a:r>
                <a:rPr lang="en-IN" sz="1800" b="1" kern="0" dirty="0" err="1">
                  <a:solidFill>
                    <a:srgbClr val="5B9BD5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hreat</a:t>
              </a:r>
              <a:r>
                <a:rPr lang="en-IN" sz="1800" b="1" kern="0" dirty="0">
                  <a:solidFill>
                    <a:srgbClr val="5B9BD5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 Detection </a:t>
              </a:r>
              <a:endParaRPr lang="en-US" sz="2000" b="1" cap="all" noProof="1">
                <a:solidFill>
                  <a:srgbClr val="5B9BD5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5C7C2D-1F72-1158-86FC-59E90417E70E}"/>
                </a:ext>
              </a:extLst>
            </p:cNvPr>
            <p:cNvSpPr txBox="1"/>
            <p:nvPr/>
          </p:nvSpPr>
          <p:spPr>
            <a:xfrm>
              <a:off x="234950" y="1586728"/>
              <a:ext cx="2152409" cy="36212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cap="all" noProof="1">
                  <a:solidFill>
                    <a:srgbClr val="F16077"/>
                  </a:solidFill>
                </a:rPr>
                <a:t>08 - </a:t>
              </a:r>
              <a:r>
                <a:rPr lang="en-IN" sz="2000" b="1" kern="0" cap="all" noProof="1">
                  <a:solidFill>
                    <a:srgbClr val="F16077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</a:t>
              </a:r>
              <a:r>
                <a:rPr lang="en-IN" sz="2000" b="1" kern="0" dirty="0" err="1">
                  <a:solidFill>
                    <a:srgbClr val="F16077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ecurity</a:t>
              </a:r>
              <a:r>
                <a:rPr lang="en-IN" sz="2000" b="1" kern="0" dirty="0">
                  <a:solidFill>
                    <a:srgbClr val="F16077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 risks</a:t>
              </a:r>
              <a:endParaRPr lang="en-US" sz="2000" b="1" cap="all" noProof="1">
                <a:solidFill>
                  <a:srgbClr val="F16077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70A82D-C7E7-CFC9-FE95-CDA61FFF80D5}"/>
                </a:ext>
              </a:extLst>
            </p:cNvPr>
            <p:cNvSpPr txBox="1"/>
            <p:nvPr/>
          </p:nvSpPr>
          <p:spPr>
            <a:xfrm>
              <a:off x="234950" y="2466527"/>
              <a:ext cx="2152409" cy="612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cap="all" noProof="1">
                  <a:solidFill>
                    <a:srgbClr val="7030A0"/>
                  </a:solidFill>
                </a:rPr>
                <a:t>07 - </a:t>
              </a:r>
              <a:r>
                <a:rPr lang="en-IN" sz="1800" b="1" kern="0" dirty="0">
                  <a:solidFill>
                    <a:srgbClr val="7030A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Unsegmented networks </a:t>
              </a:r>
              <a:endParaRPr lang="en-US" sz="2000" b="1" cap="all" noProof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0A9497-B872-8675-E55A-0E7409744497}"/>
                </a:ext>
              </a:extLst>
            </p:cNvPr>
            <p:cNvSpPr txBox="1"/>
            <p:nvPr/>
          </p:nvSpPr>
          <p:spPr>
            <a:xfrm>
              <a:off x="215139" y="3597029"/>
              <a:ext cx="2152409" cy="6128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cap="all" noProof="1">
                  <a:solidFill>
                    <a:schemeClr val="accent6">
                      <a:lumMod val="75000"/>
                    </a:schemeClr>
                  </a:solidFill>
                </a:rPr>
                <a:t>06 - </a:t>
              </a:r>
              <a:r>
                <a:rPr lang="en-IN" sz="1800" b="1" kern="0" dirty="0">
                  <a:solidFill>
                    <a:srgbClr val="6C9553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Inadequate user awareness</a:t>
              </a:r>
              <a:endParaRPr lang="en-US" sz="2000" b="1" cap="all" noProof="1">
                <a:solidFill>
                  <a:srgbClr val="6C955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87D440-CC27-ECC5-544A-9A2C1EB6E585}"/>
                </a:ext>
              </a:extLst>
            </p:cNvPr>
            <p:cNvSpPr txBox="1"/>
            <p:nvPr/>
          </p:nvSpPr>
          <p:spPr>
            <a:xfrm>
              <a:off x="6756642" y="4579216"/>
              <a:ext cx="2514959" cy="69640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cap="all" noProof="1">
                  <a:solidFill>
                    <a:schemeClr val="accent4">
                      <a:lumMod val="50000"/>
                    </a:schemeClr>
                  </a:solidFill>
                </a:rPr>
                <a:t>04 - </a:t>
              </a:r>
              <a:r>
                <a:rPr lang="en-IN" sz="2400" b="1" kern="0" cap="all" noProof="1">
                  <a:solidFill>
                    <a:srgbClr val="86680D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</a:t>
              </a:r>
              <a:r>
                <a:rPr lang="en-IN" sz="2000" b="1" kern="0" dirty="0" err="1">
                  <a:solidFill>
                    <a:srgbClr val="86680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oftware</a:t>
              </a:r>
              <a:r>
                <a:rPr lang="en-IN" sz="2000" b="1" kern="0" dirty="0">
                  <a:solidFill>
                    <a:srgbClr val="86680D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/firmware updates</a:t>
              </a:r>
              <a:endParaRPr lang="en-US" sz="2000" b="1" cap="all" noProof="1">
                <a:solidFill>
                  <a:srgbClr val="86680D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3B830E-3154-225D-47D8-B1BFC907EE01}"/>
                </a:ext>
              </a:extLst>
            </p:cNvPr>
            <p:cNvSpPr txBox="1"/>
            <p:nvPr/>
          </p:nvSpPr>
          <p:spPr>
            <a:xfrm>
              <a:off x="6756642" y="1385394"/>
              <a:ext cx="2152409" cy="64068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cap="all" noProof="1">
                  <a:solidFill>
                    <a:srgbClr val="024550"/>
                  </a:solidFill>
                </a:rPr>
                <a:t>01 - </a:t>
              </a:r>
              <a:r>
                <a:rPr lang="en-IN" sz="2000" b="1" kern="0" dirty="0">
                  <a:solidFill>
                    <a:srgbClr val="11505A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Inconsistent security standards </a:t>
              </a:r>
              <a:endParaRPr lang="en-US" sz="2000" b="1" cap="all" noProof="1">
                <a:solidFill>
                  <a:srgbClr val="11505A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2D1891-5B18-99B2-B1E6-23A3DB79AF10}"/>
                </a:ext>
              </a:extLst>
            </p:cNvPr>
            <p:cNvSpPr txBox="1"/>
            <p:nvPr/>
          </p:nvSpPr>
          <p:spPr>
            <a:xfrm>
              <a:off x="6756642" y="2717230"/>
              <a:ext cx="2152409" cy="36212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cap="all" noProof="1">
                  <a:solidFill>
                    <a:schemeClr val="accent2">
                      <a:lumMod val="75000"/>
                    </a:schemeClr>
                  </a:solidFill>
                </a:rPr>
                <a:t>02 - </a:t>
              </a:r>
              <a:r>
                <a:rPr lang="en-IN" sz="2000" b="1" kern="0" dirty="0">
                  <a:solidFill>
                    <a:srgbClr val="C55A1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Vulnerabilities</a:t>
              </a:r>
              <a:endParaRPr lang="en-US" sz="2000" b="1" cap="all" noProof="1">
                <a:solidFill>
                  <a:srgbClr val="C55A1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FB877F-0AC4-E71F-C9DB-96D35EF38C2A}"/>
                </a:ext>
              </a:extLst>
            </p:cNvPr>
            <p:cNvSpPr txBox="1"/>
            <p:nvPr/>
          </p:nvSpPr>
          <p:spPr>
            <a:xfrm>
              <a:off x="6754323" y="3569173"/>
              <a:ext cx="2154728" cy="640688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cap="all" noProof="1">
                  <a:solidFill>
                    <a:schemeClr val="accent3">
                      <a:lumMod val="75000"/>
                    </a:schemeClr>
                  </a:solidFill>
                </a:rPr>
                <a:t>03 – </a:t>
              </a:r>
              <a:r>
                <a:rPr lang="en-IN" sz="2000" b="1" kern="0" dirty="0">
                  <a:solidFill>
                    <a:srgbClr val="7C7C7C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Insufficient                   encryption </a:t>
              </a:r>
              <a:endParaRPr lang="en-US" sz="2000" b="1" cap="all" noProof="1">
                <a:solidFill>
                  <a:srgbClr val="7C7C7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4DAE13-0622-41F5-BF87-4F7D56039D22}"/>
              </a:ext>
            </a:extLst>
          </p:cNvPr>
          <p:cNvGrpSpPr/>
          <p:nvPr/>
        </p:nvGrpSpPr>
        <p:grpSpPr>
          <a:xfrm>
            <a:off x="1842239" y="141466"/>
            <a:ext cx="8385849" cy="849684"/>
            <a:chOff x="1842239" y="141466"/>
            <a:chExt cx="8385849" cy="84968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E400E20-59F6-4B68-9236-04074C1842C5}"/>
                </a:ext>
              </a:extLst>
            </p:cNvPr>
            <p:cNvSpPr/>
            <p:nvPr/>
          </p:nvSpPr>
          <p:spPr>
            <a:xfrm>
              <a:off x="1842239" y="141466"/>
              <a:ext cx="7882556" cy="82386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800" spc="6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E17C4C-DC94-4A05-B6F6-F148265983F4}"/>
                </a:ext>
              </a:extLst>
            </p:cNvPr>
            <p:cNvSpPr txBox="1"/>
            <p:nvPr/>
          </p:nvSpPr>
          <p:spPr>
            <a:xfrm>
              <a:off x="2021696" y="190931"/>
              <a:ext cx="820639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6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PROBLEM FORMULATION</a:t>
              </a:r>
              <a:endParaRPr lang="en-IN" sz="4600" b="1" spc="3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91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8EB4A-49E1-5EB4-AF69-5965E48E6739}"/>
              </a:ext>
            </a:extLst>
          </p:cNvPr>
          <p:cNvGrpSpPr/>
          <p:nvPr/>
        </p:nvGrpSpPr>
        <p:grpSpPr>
          <a:xfrm>
            <a:off x="703125" y="543140"/>
            <a:ext cx="10558243" cy="5562170"/>
            <a:chOff x="709706" y="1555750"/>
            <a:chExt cx="7831228" cy="4191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A1EEBA-99D6-F157-A834-DF1DBC946CB1}"/>
                </a:ext>
              </a:extLst>
            </p:cNvPr>
            <p:cNvGrpSpPr/>
            <p:nvPr/>
          </p:nvGrpSpPr>
          <p:grpSpPr>
            <a:xfrm>
              <a:off x="709706" y="1555750"/>
              <a:ext cx="2489454" cy="1280716"/>
              <a:chOff x="952760" y="3036178"/>
              <a:chExt cx="3319272" cy="1416285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541A49F1-B7E5-928C-1C69-2A4BD0BB2D5F}"/>
                  </a:ext>
                </a:extLst>
              </p:cNvPr>
              <p:cNvSpPr/>
              <p:nvPr/>
            </p:nvSpPr>
            <p:spPr>
              <a:xfrm>
                <a:off x="952760" y="3201263"/>
                <a:ext cx="3319272" cy="1251200"/>
              </a:xfrm>
              <a:prstGeom prst="roundRect">
                <a:avLst>
                  <a:gd name="adj" fmla="val 15145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tIns="68580" bIns="68580" rtlCol="0" anchor="b"/>
              <a:lstStyle/>
              <a:p>
                <a:pPr algn="ctr"/>
                <a:r>
                  <a:rPr lang="en-IN" sz="2000" b="1" kern="0" dirty="0">
                    <a:solidFill>
                      <a:srgbClr val="44546A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Standardize security protocols across all IoT devices</a:t>
                </a:r>
                <a:endParaRPr lang="en-US" sz="1100" b="1" noProof="1">
                  <a:solidFill>
                    <a:srgbClr val="44546A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8EFEC36-0D1C-A3E0-AF9A-EDEB767B4171}"/>
                  </a:ext>
                </a:extLst>
              </p:cNvPr>
              <p:cNvSpPr/>
              <p:nvPr/>
            </p:nvSpPr>
            <p:spPr>
              <a:xfrm>
                <a:off x="1094949" y="3036178"/>
                <a:ext cx="3046538" cy="331361"/>
              </a:xfrm>
              <a:custGeom>
                <a:avLst/>
                <a:gdLst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37522 w 3046538"/>
                  <a:gd name="connsiteY17" fmla="*/ 52906 h 331361"/>
                  <a:gd name="connsiteX18" fmla="*/ 243006 w 3046538"/>
                  <a:gd name="connsiteY18" fmla="*/ 44772 h 331361"/>
                  <a:gd name="connsiteX19" fmla="*/ 351094 w 3046538"/>
                  <a:gd name="connsiteY19" fmla="*/ 0 h 331361"/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43006 w 3046538"/>
                  <a:gd name="connsiteY17" fmla="*/ 44772 h 331361"/>
                  <a:gd name="connsiteX18" fmla="*/ 351094 w 3046538"/>
                  <a:gd name="connsiteY18" fmla="*/ 0 h 3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6538" h="331361">
                    <a:moveTo>
                      <a:pt x="351094" y="0"/>
                    </a:moveTo>
                    <a:lnTo>
                      <a:pt x="2683799" y="0"/>
                    </a:lnTo>
                    <a:cubicBezTo>
                      <a:pt x="2704905" y="0"/>
                      <a:pt x="2725011" y="4278"/>
                      <a:pt x="2743299" y="12013"/>
                    </a:cubicBezTo>
                    <a:lnTo>
                      <a:pt x="2743789" y="12343"/>
                    </a:lnTo>
                    <a:lnTo>
                      <a:pt x="2747886" y="13140"/>
                    </a:lnTo>
                    <a:cubicBezTo>
                      <a:pt x="2767699" y="21175"/>
                      <a:pt x="2786265" y="33227"/>
                      <a:pt x="2802334" y="49296"/>
                    </a:cubicBezTo>
                    <a:cubicBezTo>
                      <a:pt x="2862432" y="109394"/>
                      <a:pt x="2943833" y="148189"/>
                      <a:pt x="3046538" y="165680"/>
                    </a:cubicBezTo>
                    <a:cubicBezTo>
                      <a:pt x="2943833" y="183171"/>
                      <a:pt x="2862432" y="221967"/>
                      <a:pt x="2802334" y="282064"/>
                    </a:cubicBezTo>
                    <a:cubicBezTo>
                      <a:pt x="2786265" y="298133"/>
                      <a:pt x="2767699" y="310186"/>
                      <a:pt x="2747886" y="318220"/>
                    </a:cubicBezTo>
                    <a:lnTo>
                      <a:pt x="2743791" y="319017"/>
                    </a:lnTo>
                    <a:lnTo>
                      <a:pt x="2743299" y="319349"/>
                    </a:lnTo>
                    <a:cubicBezTo>
                      <a:pt x="2725011" y="327084"/>
                      <a:pt x="2704905" y="331361"/>
                      <a:pt x="2683799" y="331361"/>
                    </a:cubicBezTo>
                    <a:lnTo>
                      <a:pt x="351094" y="331361"/>
                    </a:lnTo>
                    <a:cubicBezTo>
                      <a:pt x="308883" y="331361"/>
                      <a:pt x="270668" y="314252"/>
                      <a:pt x="243006" y="286589"/>
                    </a:cubicBezTo>
                    <a:lnTo>
                      <a:pt x="193128" y="241208"/>
                    </a:lnTo>
                    <a:cubicBezTo>
                      <a:pt x="140512" y="204273"/>
                      <a:pt x="76137" y="179097"/>
                      <a:pt x="0" y="165680"/>
                    </a:cubicBezTo>
                    <a:cubicBezTo>
                      <a:pt x="76137" y="152264"/>
                      <a:pt x="140512" y="127088"/>
                      <a:pt x="193128" y="90152"/>
                    </a:cubicBezTo>
                    <a:lnTo>
                      <a:pt x="243006" y="44772"/>
                    </a:lnTo>
                    <a:cubicBezTo>
                      <a:pt x="270668" y="17110"/>
                      <a:pt x="308883" y="0"/>
                      <a:pt x="35109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3200" b="1" dirty="0"/>
                  <a:t>1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35A6B1-08B2-6CE8-A45B-CA0AA9900DDB}"/>
                </a:ext>
              </a:extLst>
            </p:cNvPr>
            <p:cNvGrpSpPr/>
            <p:nvPr/>
          </p:nvGrpSpPr>
          <p:grpSpPr>
            <a:xfrm>
              <a:off x="709706" y="3010892"/>
              <a:ext cx="2489454" cy="1280715"/>
              <a:chOff x="952760" y="3036178"/>
              <a:chExt cx="3319272" cy="1416284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48D88B5-769E-F148-FAE2-AEDF70E3B466}"/>
                  </a:ext>
                </a:extLst>
              </p:cNvPr>
              <p:cNvSpPr/>
              <p:nvPr/>
            </p:nvSpPr>
            <p:spPr>
              <a:xfrm>
                <a:off x="952760" y="3201262"/>
                <a:ext cx="3319272" cy="1251200"/>
              </a:xfrm>
              <a:prstGeom prst="roundRect">
                <a:avLst>
                  <a:gd name="adj" fmla="val 15145"/>
                </a:avLst>
              </a:prstGeom>
              <a:solidFill>
                <a:schemeClr val="bg1"/>
              </a:solidFill>
              <a:ln w="28575">
                <a:solidFill>
                  <a:srgbClr val="05AC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37160" rtlCol="0" anchor="b"/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2000" kern="0" dirty="0">
                    <a:solidFill>
                      <a:srgbClr val="05ACC7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Ensure regular, automatic software/firmware updates</a:t>
                </a:r>
                <a:r>
                  <a:rPr lang="en-IN" kern="0" dirty="0">
                    <a:solidFill>
                      <a:srgbClr val="05ACC7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</a:t>
                </a:r>
                <a:endParaRPr lang="en-IN" kern="100" dirty="0">
                  <a:solidFill>
                    <a:srgbClr val="05ACC7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72F239A-E181-9D8A-7939-2491F509C813}"/>
                  </a:ext>
                </a:extLst>
              </p:cNvPr>
              <p:cNvSpPr/>
              <p:nvPr/>
            </p:nvSpPr>
            <p:spPr>
              <a:xfrm>
                <a:off x="1094949" y="3036178"/>
                <a:ext cx="3046538" cy="331361"/>
              </a:xfrm>
              <a:custGeom>
                <a:avLst/>
                <a:gdLst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37522 w 3046538"/>
                  <a:gd name="connsiteY17" fmla="*/ 52906 h 331361"/>
                  <a:gd name="connsiteX18" fmla="*/ 243006 w 3046538"/>
                  <a:gd name="connsiteY18" fmla="*/ 44772 h 331361"/>
                  <a:gd name="connsiteX19" fmla="*/ 351094 w 3046538"/>
                  <a:gd name="connsiteY19" fmla="*/ 0 h 331361"/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43006 w 3046538"/>
                  <a:gd name="connsiteY17" fmla="*/ 44772 h 331361"/>
                  <a:gd name="connsiteX18" fmla="*/ 351094 w 3046538"/>
                  <a:gd name="connsiteY18" fmla="*/ 0 h 3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6538" h="331361">
                    <a:moveTo>
                      <a:pt x="351094" y="0"/>
                    </a:moveTo>
                    <a:lnTo>
                      <a:pt x="2683799" y="0"/>
                    </a:lnTo>
                    <a:cubicBezTo>
                      <a:pt x="2704905" y="0"/>
                      <a:pt x="2725011" y="4278"/>
                      <a:pt x="2743299" y="12013"/>
                    </a:cubicBezTo>
                    <a:lnTo>
                      <a:pt x="2743789" y="12343"/>
                    </a:lnTo>
                    <a:lnTo>
                      <a:pt x="2747886" y="13140"/>
                    </a:lnTo>
                    <a:cubicBezTo>
                      <a:pt x="2767699" y="21175"/>
                      <a:pt x="2786265" y="33227"/>
                      <a:pt x="2802334" y="49296"/>
                    </a:cubicBezTo>
                    <a:cubicBezTo>
                      <a:pt x="2862432" y="109394"/>
                      <a:pt x="2943833" y="148189"/>
                      <a:pt x="3046538" y="165680"/>
                    </a:cubicBezTo>
                    <a:cubicBezTo>
                      <a:pt x="2943833" y="183171"/>
                      <a:pt x="2862432" y="221967"/>
                      <a:pt x="2802334" y="282064"/>
                    </a:cubicBezTo>
                    <a:cubicBezTo>
                      <a:pt x="2786265" y="298133"/>
                      <a:pt x="2767699" y="310186"/>
                      <a:pt x="2747886" y="318220"/>
                    </a:cubicBezTo>
                    <a:lnTo>
                      <a:pt x="2743791" y="319017"/>
                    </a:lnTo>
                    <a:lnTo>
                      <a:pt x="2743299" y="319349"/>
                    </a:lnTo>
                    <a:cubicBezTo>
                      <a:pt x="2725011" y="327084"/>
                      <a:pt x="2704905" y="331361"/>
                      <a:pt x="2683799" y="331361"/>
                    </a:cubicBezTo>
                    <a:lnTo>
                      <a:pt x="351094" y="331361"/>
                    </a:lnTo>
                    <a:cubicBezTo>
                      <a:pt x="308883" y="331361"/>
                      <a:pt x="270668" y="314252"/>
                      <a:pt x="243006" y="286589"/>
                    </a:cubicBezTo>
                    <a:lnTo>
                      <a:pt x="193128" y="241208"/>
                    </a:lnTo>
                    <a:cubicBezTo>
                      <a:pt x="140512" y="204273"/>
                      <a:pt x="76137" y="179097"/>
                      <a:pt x="0" y="165680"/>
                    </a:cubicBezTo>
                    <a:cubicBezTo>
                      <a:pt x="76137" y="152264"/>
                      <a:pt x="140512" y="127088"/>
                      <a:pt x="193128" y="90152"/>
                    </a:cubicBezTo>
                    <a:lnTo>
                      <a:pt x="243006" y="44772"/>
                    </a:lnTo>
                    <a:cubicBezTo>
                      <a:pt x="270668" y="17110"/>
                      <a:pt x="308883" y="0"/>
                      <a:pt x="351094" y="0"/>
                    </a:cubicBezTo>
                    <a:close/>
                  </a:path>
                </a:pathLst>
              </a:custGeom>
              <a:solidFill>
                <a:srgbClr val="05AC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F89F37-922B-BC35-6F4E-F7136406CEF8}"/>
                </a:ext>
              </a:extLst>
            </p:cNvPr>
            <p:cNvGrpSpPr/>
            <p:nvPr/>
          </p:nvGrpSpPr>
          <p:grpSpPr>
            <a:xfrm>
              <a:off x="709706" y="4466034"/>
              <a:ext cx="2489454" cy="1280716"/>
              <a:chOff x="952760" y="3036178"/>
              <a:chExt cx="3319272" cy="1416285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F39F6BF0-C9B5-370B-272A-CD4CCB3C982D}"/>
                  </a:ext>
                </a:extLst>
              </p:cNvPr>
              <p:cNvSpPr/>
              <p:nvPr/>
            </p:nvSpPr>
            <p:spPr>
              <a:xfrm>
                <a:off x="952760" y="3201263"/>
                <a:ext cx="3319272" cy="1251200"/>
              </a:xfrm>
              <a:prstGeom prst="roundRect">
                <a:avLst>
                  <a:gd name="adj" fmla="val 15145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 defTabSz="685800">
                  <a:defRPr/>
                </a:pPr>
                <a:r>
                  <a:rPr lang="en-IN" sz="2400" kern="0" dirty="0">
                    <a:solidFill>
                      <a:srgbClr val="44546A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Segregate IoT networks to limit breach impact</a:t>
                </a:r>
                <a:endParaRPr lang="en-US" sz="1200" noProof="1">
                  <a:solidFill>
                    <a:srgbClr val="44546A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F35C570-6308-3449-7A4D-DA39DBFFF51D}"/>
                  </a:ext>
                </a:extLst>
              </p:cNvPr>
              <p:cNvSpPr/>
              <p:nvPr/>
            </p:nvSpPr>
            <p:spPr>
              <a:xfrm>
                <a:off x="1094949" y="3036178"/>
                <a:ext cx="3046538" cy="331361"/>
              </a:xfrm>
              <a:custGeom>
                <a:avLst/>
                <a:gdLst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37522 w 3046538"/>
                  <a:gd name="connsiteY17" fmla="*/ 52906 h 331361"/>
                  <a:gd name="connsiteX18" fmla="*/ 243006 w 3046538"/>
                  <a:gd name="connsiteY18" fmla="*/ 44772 h 331361"/>
                  <a:gd name="connsiteX19" fmla="*/ 351094 w 3046538"/>
                  <a:gd name="connsiteY19" fmla="*/ 0 h 331361"/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43006 w 3046538"/>
                  <a:gd name="connsiteY17" fmla="*/ 44772 h 331361"/>
                  <a:gd name="connsiteX18" fmla="*/ 351094 w 3046538"/>
                  <a:gd name="connsiteY18" fmla="*/ 0 h 3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6538" h="331361">
                    <a:moveTo>
                      <a:pt x="351094" y="0"/>
                    </a:moveTo>
                    <a:lnTo>
                      <a:pt x="2683799" y="0"/>
                    </a:lnTo>
                    <a:cubicBezTo>
                      <a:pt x="2704905" y="0"/>
                      <a:pt x="2725011" y="4278"/>
                      <a:pt x="2743299" y="12013"/>
                    </a:cubicBezTo>
                    <a:lnTo>
                      <a:pt x="2743789" y="12343"/>
                    </a:lnTo>
                    <a:lnTo>
                      <a:pt x="2747886" y="13140"/>
                    </a:lnTo>
                    <a:cubicBezTo>
                      <a:pt x="2767699" y="21175"/>
                      <a:pt x="2786265" y="33227"/>
                      <a:pt x="2802334" y="49296"/>
                    </a:cubicBezTo>
                    <a:cubicBezTo>
                      <a:pt x="2862432" y="109394"/>
                      <a:pt x="2943833" y="148189"/>
                      <a:pt x="3046538" y="165680"/>
                    </a:cubicBezTo>
                    <a:cubicBezTo>
                      <a:pt x="2943833" y="183171"/>
                      <a:pt x="2862432" y="221967"/>
                      <a:pt x="2802334" y="282064"/>
                    </a:cubicBezTo>
                    <a:cubicBezTo>
                      <a:pt x="2786265" y="298133"/>
                      <a:pt x="2767699" y="310186"/>
                      <a:pt x="2747886" y="318220"/>
                    </a:cubicBezTo>
                    <a:lnTo>
                      <a:pt x="2743791" y="319017"/>
                    </a:lnTo>
                    <a:lnTo>
                      <a:pt x="2743299" y="319349"/>
                    </a:lnTo>
                    <a:cubicBezTo>
                      <a:pt x="2725011" y="327084"/>
                      <a:pt x="2704905" y="331361"/>
                      <a:pt x="2683799" y="331361"/>
                    </a:cubicBezTo>
                    <a:lnTo>
                      <a:pt x="351094" y="331361"/>
                    </a:lnTo>
                    <a:cubicBezTo>
                      <a:pt x="308883" y="331361"/>
                      <a:pt x="270668" y="314252"/>
                      <a:pt x="243006" y="286589"/>
                    </a:cubicBezTo>
                    <a:lnTo>
                      <a:pt x="193128" y="241208"/>
                    </a:lnTo>
                    <a:cubicBezTo>
                      <a:pt x="140512" y="204273"/>
                      <a:pt x="76137" y="179097"/>
                      <a:pt x="0" y="165680"/>
                    </a:cubicBezTo>
                    <a:cubicBezTo>
                      <a:pt x="76137" y="152264"/>
                      <a:pt x="140512" y="127088"/>
                      <a:pt x="193128" y="90152"/>
                    </a:cubicBezTo>
                    <a:lnTo>
                      <a:pt x="243006" y="44772"/>
                    </a:lnTo>
                    <a:cubicBezTo>
                      <a:pt x="270668" y="17110"/>
                      <a:pt x="308883" y="0"/>
                      <a:pt x="35109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3200" b="1" dirty="0"/>
                  <a:t>8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6BDD48-C00D-0DF5-085F-CD375B930D26}"/>
                </a:ext>
              </a:extLst>
            </p:cNvPr>
            <p:cNvGrpSpPr/>
            <p:nvPr/>
          </p:nvGrpSpPr>
          <p:grpSpPr>
            <a:xfrm>
              <a:off x="3327273" y="1558040"/>
              <a:ext cx="2489454" cy="1280716"/>
              <a:chOff x="952760" y="3036178"/>
              <a:chExt cx="3319272" cy="1416285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42B7580-A1DD-53AB-38CD-B205A7471B8C}"/>
                  </a:ext>
                </a:extLst>
              </p:cNvPr>
              <p:cNvSpPr/>
              <p:nvPr/>
            </p:nvSpPr>
            <p:spPr>
              <a:xfrm>
                <a:off x="952760" y="3201263"/>
                <a:ext cx="3319272" cy="1251200"/>
              </a:xfrm>
              <a:prstGeom prst="roundRect">
                <a:avLst>
                  <a:gd name="adj" fmla="val 15145"/>
                </a:avLst>
              </a:prstGeom>
              <a:solidFill>
                <a:schemeClr val="bg1"/>
              </a:solidFill>
              <a:ln w="28575">
                <a:solidFill>
                  <a:srgbClr val="EB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37160" rtlCol="0" anchor="b"/>
              <a:lstStyle/>
              <a:p>
                <a:pPr algn="ctr"/>
                <a:r>
                  <a:rPr lang="en-IN" sz="2000" kern="0" dirty="0">
                    <a:solidFill>
                      <a:srgbClr val="EB1E4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Upgrade legacy systems to current security standards</a:t>
                </a:r>
                <a:endParaRPr lang="en-US" sz="1100" noProof="1">
                  <a:solidFill>
                    <a:srgbClr val="EB1E4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2226295-182B-3662-AB94-AD4C13109EB3}"/>
                  </a:ext>
                </a:extLst>
              </p:cNvPr>
              <p:cNvSpPr/>
              <p:nvPr/>
            </p:nvSpPr>
            <p:spPr>
              <a:xfrm>
                <a:off x="1094949" y="3036178"/>
                <a:ext cx="3046538" cy="331361"/>
              </a:xfrm>
              <a:custGeom>
                <a:avLst/>
                <a:gdLst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37522 w 3046538"/>
                  <a:gd name="connsiteY17" fmla="*/ 52906 h 331361"/>
                  <a:gd name="connsiteX18" fmla="*/ 243006 w 3046538"/>
                  <a:gd name="connsiteY18" fmla="*/ 44772 h 331361"/>
                  <a:gd name="connsiteX19" fmla="*/ 351094 w 3046538"/>
                  <a:gd name="connsiteY19" fmla="*/ 0 h 331361"/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43006 w 3046538"/>
                  <a:gd name="connsiteY17" fmla="*/ 44772 h 331361"/>
                  <a:gd name="connsiteX18" fmla="*/ 351094 w 3046538"/>
                  <a:gd name="connsiteY18" fmla="*/ 0 h 3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6538" h="331361">
                    <a:moveTo>
                      <a:pt x="351094" y="0"/>
                    </a:moveTo>
                    <a:lnTo>
                      <a:pt x="2683799" y="0"/>
                    </a:lnTo>
                    <a:cubicBezTo>
                      <a:pt x="2704905" y="0"/>
                      <a:pt x="2725011" y="4278"/>
                      <a:pt x="2743299" y="12013"/>
                    </a:cubicBezTo>
                    <a:lnTo>
                      <a:pt x="2743789" y="12343"/>
                    </a:lnTo>
                    <a:lnTo>
                      <a:pt x="2747886" y="13140"/>
                    </a:lnTo>
                    <a:cubicBezTo>
                      <a:pt x="2767699" y="21175"/>
                      <a:pt x="2786265" y="33227"/>
                      <a:pt x="2802334" y="49296"/>
                    </a:cubicBezTo>
                    <a:cubicBezTo>
                      <a:pt x="2862432" y="109394"/>
                      <a:pt x="2943833" y="148189"/>
                      <a:pt x="3046538" y="165680"/>
                    </a:cubicBezTo>
                    <a:cubicBezTo>
                      <a:pt x="2943833" y="183171"/>
                      <a:pt x="2862432" y="221967"/>
                      <a:pt x="2802334" y="282064"/>
                    </a:cubicBezTo>
                    <a:cubicBezTo>
                      <a:pt x="2786265" y="298133"/>
                      <a:pt x="2767699" y="310186"/>
                      <a:pt x="2747886" y="318220"/>
                    </a:cubicBezTo>
                    <a:lnTo>
                      <a:pt x="2743791" y="319017"/>
                    </a:lnTo>
                    <a:lnTo>
                      <a:pt x="2743299" y="319349"/>
                    </a:lnTo>
                    <a:cubicBezTo>
                      <a:pt x="2725011" y="327084"/>
                      <a:pt x="2704905" y="331361"/>
                      <a:pt x="2683799" y="331361"/>
                    </a:cubicBezTo>
                    <a:lnTo>
                      <a:pt x="351094" y="331361"/>
                    </a:lnTo>
                    <a:cubicBezTo>
                      <a:pt x="308883" y="331361"/>
                      <a:pt x="270668" y="314252"/>
                      <a:pt x="243006" y="286589"/>
                    </a:cubicBezTo>
                    <a:lnTo>
                      <a:pt x="193128" y="241208"/>
                    </a:lnTo>
                    <a:cubicBezTo>
                      <a:pt x="140512" y="204273"/>
                      <a:pt x="76137" y="179097"/>
                      <a:pt x="0" y="165680"/>
                    </a:cubicBezTo>
                    <a:cubicBezTo>
                      <a:pt x="76137" y="152264"/>
                      <a:pt x="140512" y="127088"/>
                      <a:pt x="193128" y="90152"/>
                    </a:cubicBezTo>
                    <a:lnTo>
                      <a:pt x="243006" y="44772"/>
                    </a:lnTo>
                    <a:cubicBezTo>
                      <a:pt x="270668" y="17110"/>
                      <a:pt x="308883" y="0"/>
                      <a:pt x="351094" y="0"/>
                    </a:cubicBezTo>
                    <a:close/>
                  </a:path>
                </a:pathLst>
              </a:custGeom>
              <a:solidFill>
                <a:srgbClr val="EB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3200" b="1" dirty="0"/>
                  <a:t>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FBD9B6-29B5-2B13-0AE2-11E1C47722DD}"/>
                </a:ext>
              </a:extLst>
            </p:cNvPr>
            <p:cNvGrpSpPr/>
            <p:nvPr/>
          </p:nvGrpSpPr>
          <p:grpSpPr>
            <a:xfrm>
              <a:off x="3327273" y="4466034"/>
              <a:ext cx="2489454" cy="1280716"/>
              <a:chOff x="952760" y="3036178"/>
              <a:chExt cx="3319272" cy="1416285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CAD3FEE-75E7-B3C9-966F-4E755F2562FE}"/>
                  </a:ext>
                </a:extLst>
              </p:cNvPr>
              <p:cNvSpPr/>
              <p:nvPr/>
            </p:nvSpPr>
            <p:spPr>
              <a:xfrm>
                <a:off x="952760" y="3201263"/>
                <a:ext cx="3319272" cy="1251200"/>
              </a:xfrm>
              <a:prstGeom prst="roundRect">
                <a:avLst>
                  <a:gd name="adj" fmla="val 15145"/>
                </a:avLst>
              </a:prstGeom>
              <a:solidFill>
                <a:schemeClr val="bg1"/>
              </a:solidFill>
              <a:ln w="28575">
                <a:solidFill>
                  <a:srgbClr val="EB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37160" rtlCol="0" anchor="b"/>
              <a:lstStyle/>
              <a:p>
                <a:pPr algn="ctr"/>
                <a:r>
                  <a:rPr lang="en-IN" sz="2000" kern="0" dirty="0">
                    <a:solidFill>
                      <a:srgbClr val="EB1E4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Elevate user awareness through educational campaigns</a:t>
                </a:r>
                <a:endParaRPr lang="en-US" sz="1100" noProof="1">
                  <a:solidFill>
                    <a:srgbClr val="EB1E4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D12EF77-49B3-5D49-A780-F1C4C920DF07}"/>
                  </a:ext>
                </a:extLst>
              </p:cNvPr>
              <p:cNvSpPr/>
              <p:nvPr/>
            </p:nvSpPr>
            <p:spPr>
              <a:xfrm>
                <a:off x="1094949" y="3036178"/>
                <a:ext cx="3046538" cy="331361"/>
              </a:xfrm>
              <a:custGeom>
                <a:avLst/>
                <a:gdLst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37522 w 3046538"/>
                  <a:gd name="connsiteY17" fmla="*/ 52906 h 331361"/>
                  <a:gd name="connsiteX18" fmla="*/ 243006 w 3046538"/>
                  <a:gd name="connsiteY18" fmla="*/ 44772 h 331361"/>
                  <a:gd name="connsiteX19" fmla="*/ 351094 w 3046538"/>
                  <a:gd name="connsiteY19" fmla="*/ 0 h 331361"/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43006 w 3046538"/>
                  <a:gd name="connsiteY17" fmla="*/ 44772 h 331361"/>
                  <a:gd name="connsiteX18" fmla="*/ 351094 w 3046538"/>
                  <a:gd name="connsiteY18" fmla="*/ 0 h 3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6538" h="331361">
                    <a:moveTo>
                      <a:pt x="351094" y="0"/>
                    </a:moveTo>
                    <a:lnTo>
                      <a:pt x="2683799" y="0"/>
                    </a:lnTo>
                    <a:cubicBezTo>
                      <a:pt x="2704905" y="0"/>
                      <a:pt x="2725011" y="4278"/>
                      <a:pt x="2743299" y="12013"/>
                    </a:cubicBezTo>
                    <a:lnTo>
                      <a:pt x="2743789" y="12343"/>
                    </a:lnTo>
                    <a:lnTo>
                      <a:pt x="2747886" y="13140"/>
                    </a:lnTo>
                    <a:cubicBezTo>
                      <a:pt x="2767699" y="21175"/>
                      <a:pt x="2786265" y="33227"/>
                      <a:pt x="2802334" y="49296"/>
                    </a:cubicBezTo>
                    <a:cubicBezTo>
                      <a:pt x="2862432" y="109394"/>
                      <a:pt x="2943833" y="148189"/>
                      <a:pt x="3046538" y="165680"/>
                    </a:cubicBezTo>
                    <a:cubicBezTo>
                      <a:pt x="2943833" y="183171"/>
                      <a:pt x="2862432" y="221967"/>
                      <a:pt x="2802334" y="282064"/>
                    </a:cubicBezTo>
                    <a:cubicBezTo>
                      <a:pt x="2786265" y="298133"/>
                      <a:pt x="2767699" y="310186"/>
                      <a:pt x="2747886" y="318220"/>
                    </a:cubicBezTo>
                    <a:lnTo>
                      <a:pt x="2743791" y="319017"/>
                    </a:lnTo>
                    <a:lnTo>
                      <a:pt x="2743299" y="319349"/>
                    </a:lnTo>
                    <a:cubicBezTo>
                      <a:pt x="2725011" y="327084"/>
                      <a:pt x="2704905" y="331361"/>
                      <a:pt x="2683799" y="331361"/>
                    </a:cubicBezTo>
                    <a:lnTo>
                      <a:pt x="351094" y="331361"/>
                    </a:lnTo>
                    <a:cubicBezTo>
                      <a:pt x="308883" y="331361"/>
                      <a:pt x="270668" y="314252"/>
                      <a:pt x="243006" y="286589"/>
                    </a:cubicBezTo>
                    <a:lnTo>
                      <a:pt x="193128" y="241208"/>
                    </a:lnTo>
                    <a:cubicBezTo>
                      <a:pt x="140512" y="204273"/>
                      <a:pt x="76137" y="179097"/>
                      <a:pt x="0" y="165680"/>
                    </a:cubicBezTo>
                    <a:cubicBezTo>
                      <a:pt x="76137" y="152264"/>
                      <a:pt x="140512" y="127088"/>
                      <a:pt x="193128" y="90152"/>
                    </a:cubicBezTo>
                    <a:lnTo>
                      <a:pt x="243006" y="44772"/>
                    </a:lnTo>
                    <a:cubicBezTo>
                      <a:pt x="270668" y="17110"/>
                      <a:pt x="308883" y="0"/>
                      <a:pt x="351094" y="0"/>
                    </a:cubicBezTo>
                    <a:close/>
                  </a:path>
                </a:pathLst>
              </a:custGeom>
              <a:solidFill>
                <a:srgbClr val="EB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3600" b="1" dirty="0"/>
                  <a:t>7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9B2C62-85EB-4266-2A37-DD4FA94714CA}"/>
                </a:ext>
              </a:extLst>
            </p:cNvPr>
            <p:cNvGrpSpPr/>
            <p:nvPr/>
          </p:nvGrpSpPr>
          <p:grpSpPr>
            <a:xfrm>
              <a:off x="6051480" y="1555751"/>
              <a:ext cx="2489454" cy="1289732"/>
              <a:chOff x="986872" y="3036178"/>
              <a:chExt cx="3319272" cy="1426255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7AC3F12-F1AE-06FB-D9EC-2065061AB26F}"/>
                  </a:ext>
                </a:extLst>
              </p:cNvPr>
              <p:cNvSpPr/>
              <p:nvPr/>
            </p:nvSpPr>
            <p:spPr>
              <a:xfrm>
                <a:off x="986872" y="3211233"/>
                <a:ext cx="3319272" cy="1251200"/>
              </a:xfrm>
              <a:prstGeom prst="roundRect">
                <a:avLst>
                  <a:gd name="adj" fmla="val 15145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2400" kern="0" dirty="0">
                    <a:solidFill>
                      <a:srgbClr val="44546A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Implement end-to-end encryption for all data</a:t>
                </a:r>
                <a:r>
                  <a:rPr lang="en-IN" sz="2000" kern="0" dirty="0">
                    <a:solidFill>
                      <a:srgbClr val="44546A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</a:t>
                </a:r>
                <a:endParaRPr lang="en-IN" sz="2000" kern="100" dirty="0">
                  <a:solidFill>
                    <a:srgbClr val="44546A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5C3A231-4867-181C-B1DA-B3B21019A4D6}"/>
                  </a:ext>
                </a:extLst>
              </p:cNvPr>
              <p:cNvSpPr/>
              <p:nvPr/>
            </p:nvSpPr>
            <p:spPr>
              <a:xfrm>
                <a:off x="1094949" y="3036178"/>
                <a:ext cx="3046538" cy="331361"/>
              </a:xfrm>
              <a:custGeom>
                <a:avLst/>
                <a:gdLst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37522 w 3046538"/>
                  <a:gd name="connsiteY17" fmla="*/ 52906 h 331361"/>
                  <a:gd name="connsiteX18" fmla="*/ 243006 w 3046538"/>
                  <a:gd name="connsiteY18" fmla="*/ 44772 h 331361"/>
                  <a:gd name="connsiteX19" fmla="*/ 351094 w 3046538"/>
                  <a:gd name="connsiteY19" fmla="*/ 0 h 331361"/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43006 w 3046538"/>
                  <a:gd name="connsiteY17" fmla="*/ 44772 h 331361"/>
                  <a:gd name="connsiteX18" fmla="*/ 351094 w 3046538"/>
                  <a:gd name="connsiteY18" fmla="*/ 0 h 3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6538" h="331361">
                    <a:moveTo>
                      <a:pt x="351094" y="0"/>
                    </a:moveTo>
                    <a:lnTo>
                      <a:pt x="2683799" y="0"/>
                    </a:lnTo>
                    <a:cubicBezTo>
                      <a:pt x="2704905" y="0"/>
                      <a:pt x="2725011" y="4278"/>
                      <a:pt x="2743299" y="12013"/>
                    </a:cubicBezTo>
                    <a:lnTo>
                      <a:pt x="2743789" y="12343"/>
                    </a:lnTo>
                    <a:lnTo>
                      <a:pt x="2747886" y="13140"/>
                    </a:lnTo>
                    <a:cubicBezTo>
                      <a:pt x="2767699" y="21175"/>
                      <a:pt x="2786265" y="33227"/>
                      <a:pt x="2802334" y="49296"/>
                    </a:cubicBezTo>
                    <a:cubicBezTo>
                      <a:pt x="2862432" y="109394"/>
                      <a:pt x="2943833" y="148189"/>
                      <a:pt x="3046538" y="165680"/>
                    </a:cubicBezTo>
                    <a:cubicBezTo>
                      <a:pt x="2943833" y="183171"/>
                      <a:pt x="2862432" y="221967"/>
                      <a:pt x="2802334" y="282064"/>
                    </a:cubicBezTo>
                    <a:cubicBezTo>
                      <a:pt x="2786265" y="298133"/>
                      <a:pt x="2767699" y="310186"/>
                      <a:pt x="2747886" y="318220"/>
                    </a:cubicBezTo>
                    <a:lnTo>
                      <a:pt x="2743791" y="319017"/>
                    </a:lnTo>
                    <a:lnTo>
                      <a:pt x="2743299" y="319349"/>
                    </a:lnTo>
                    <a:cubicBezTo>
                      <a:pt x="2725011" y="327084"/>
                      <a:pt x="2704905" y="331361"/>
                      <a:pt x="2683799" y="331361"/>
                    </a:cubicBezTo>
                    <a:lnTo>
                      <a:pt x="351094" y="331361"/>
                    </a:lnTo>
                    <a:cubicBezTo>
                      <a:pt x="308883" y="331361"/>
                      <a:pt x="270668" y="314252"/>
                      <a:pt x="243006" y="286589"/>
                    </a:cubicBezTo>
                    <a:lnTo>
                      <a:pt x="193128" y="241208"/>
                    </a:lnTo>
                    <a:cubicBezTo>
                      <a:pt x="140512" y="204273"/>
                      <a:pt x="76137" y="179097"/>
                      <a:pt x="0" y="165680"/>
                    </a:cubicBezTo>
                    <a:cubicBezTo>
                      <a:pt x="76137" y="152264"/>
                      <a:pt x="140512" y="127088"/>
                      <a:pt x="193128" y="90152"/>
                    </a:cubicBezTo>
                    <a:lnTo>
                      <a:pt x="243006" y="44772"/>
                    </a:lnTo>
                    <a:cubicBezTo>
                      <a:pt x="270668" y="17110"/>
                      <a:pt x="308883" y="0"/>
                      <a:pt x="35109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3200" b="1" dirty="0"/>
                  <a:t>3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8F8658-F3B7-E688-6EDB-0F08AD715E70}"/>
                </a:ext>
              </a:extLst>
            </p:cNvPr>
            <p:cNvGrpSpPr/>
            <p:nvPr/>
          </p:nvGrpSpPr>
          <p:grpSpPr>
            <a:xfrm>
              <a:off x="6025896" y="3010892"/>
              <a:ext cx="2489454" cy="1280716"/>
              <a:chOff x="952760" y="3036178"/>
              <a:chExt cx="3319272" cy="1416285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677DE9E-D18E-F74A-2ABF-43CB90B69F21}"/>
                  </a:ext>
                </a:extLst>
              </p:cNvPr>
              <p:cNvSpPr/>
              <p:nvPr/>
            </p:nvSpPr>
            <p:spPr>
              <a:xfrm>
                <a:off x="952760" y="3201263"/>
                <a:ext cx="3319272" cy="1251200"/>
              </a:xfrm>
              <a:prstGeom prst="roundRect">
                <a:avLst>
                  <a:gd name="adj" fmla="val 15145"/>
                </a:avLst>
              </a:prstGeom>
              <a:solidFill>
                <a:schemeClr val="bg1"/>
              </a:solidFill>
              <a:ln w="28575">
                <a:solidFill>
                  <a:srgbClr val="05AC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37160" rtlCol="0" anchor="b"/>
              <a:lstStyle/>
              <a:p>
                <a:pPr algn="ctr"/>
                <a:r>
                  <a:rPr lang="en-IN" sz="2000" kern="0" dirty="0">
                    <a:solidFill>
                      <a:srgbClr val="05ACC7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Mandate strong password practices and authentication</a:t>
                </a:r>
                <a:endParaRPr lang="en-US" sz="1100" noProof="1">
                  <a:solidFill>
                    <a:srgbClr val="05ACC7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64EB9E0-6207-01BE-1FE0-D2EDED46259A}"/>
                  </a:ext>
                </a:extLst>
              </p:cNvPr>
              <p:cNvSpPr/>
              <p:nvPr/>
            </p:nvSpPr>
            <p:spPr>
              <a:xfrm>
                <a:off x="1094949" y="3036178"/>
                <a:ext cx="3046538" cy="331361"/>
              </a:xfrm>
              <a:custGeom>
                <a:avLst/>
                <a:gdLst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37522 w 3046538"/>
                  <a:gd name="connsiteY17" fmla="*/ 52906 h 331361"/>
                  <a:gd name="connsiteX18" fmla="*/ 243006 w 3046538"/>
                  <a:gd name="connsiteY18" fmla="*/ 44772 h 331361"/>
                  <a:gd name="connsiteX19" fmla="*/ 351094 w 3046538"/>
                  <a:gd name="connsiteY19" fmla="*/ 0 h 331361"/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43006 w 3046538"/>
                  <a:gd name="connsiteY17" fmla="*/ 44772 h 331361"/>
                  <a:gd name="connsiteX18" fmla="*/ 351094 w 3046538"/>
                  <a:gd name="connsiteY18" fmla="*/ 0 h 3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6538" h="331361">
                    <a:moveTo>
                      <a:pt x="351094" y="0"/>
                    </a:moveTo>
                    <a:lnTo>
                      <a:pt x="2683799" y="0"/>
                    </a:lnTo>
                    <a:cubicBezTo>
                      <a:pt x="2704905" y="0"/>
                      <a:pt x="2725011" y="4278"/>
                      <a:pt x="2743299" y="12013"/>
                    </a:cubicBezTo>
                    <a:lnTo>
                      <a:pt x="2743789" y="12343"/>
                    </a:lnTo>
                    <a:lnTo>
                      <a:pt x="2747886" y="13140"/>
                    </a:lnTo>
                    <a:cubicBezTo>
                      <a:pt x="2767699" y="21175"/>
                      <a:pt x="2786265" y="33227"/>
                      <a:pt x="2802334" y="49296"/>
                    </a:cubicBezTo>
                    <a:cubicBezTo>
                      <a:pt x="2862432" y="109394"/>
                      <a:pt x="2943833" y="148189"/>
                      <a:pt x="3046538" y="165680"/>
                    </a:cubicBezTo>
                    <a:cubicBezTo>
                      <a:pt x="2943833" y="183171"/>
                      <a:pt x="2862432" y="221967"/>
                      <a:pt x="2802334" y="282064"/>
                    </a:cubicBezTo>
                    <a:cubicBezTo>
                      <a:pt x="2786265" y="298133"/>
                      <a:pt x="2767699" y="310186"/>
                      <a:pt x="2747886" y="318220"/>
                    </a:cubicBezTo>
                    <a:lnTo>
                      <a:pt x="2743791" y="319017"/>
                    </a:lnTo>
                    <a:lnTo>
                      <a:pt x="2743299" y="319349"/>
                    </a:lnTo>
                    <a:cubicBezTo>
                      <a:pt x="2725011" y="327084"/>
                      <a:pt x="2704905" y="331361"/>
                      <a:pt x="2683799" y="331361"/>
                    </a:cubicBezTo>
                    <a:lnTo>
                      <a:pt x="351094" y="331361"/>
                    </a:lnTo>
                    <a:cubicBezTo>
                      <a:pt x="308883" y="331361"/>
                      <a:pt x="270668" y="314252"/>
                      <a:pt x="243006" y="286589"/>
                    </a:cubicBezTo>
                    <a:lnTo>
                      <a:pt x="193128" y="241208"/>
                    </a:lnTo>
                    <a:cubicBezTo>
                      <a:pt x="140512" y="204273"/>
                      <a:pt x="76137" y="179097"/>
                      <a:pt x="0" y="165680"/>
                    </a:cubicBezTo>
                    <a:cubicBezTo>
                      <a:pt x="76137" y="152264"/>
                      <a:pt x="140512" y="127088"/>
                      <a:pt x="193128" y="90152"/>
                    </a:cubicBezTo>
                    <a:lnTo>
                      <a:pt x="243006" y="44772"/>
                    </a:lnTo>
                    <a:cubicBezTo>
                      <a:pt x="270668" y="17110"/>
                      <a:pt x="308883" y="0"/>
                      <a:pt x="351094" y="0"/>
                    </a:cubicBezTo>
                    <a:close/>
                  </a:path>
                </a:pathLst>
              </a:custGeom>
              <a:solidFill>
                <a:srgbClr val="05AC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5A51BD-C578-691A-0C77-27AB9576FDFD}"/>
                </a:ext>
              </a:extLst>
            </p:cNvPr>
            <p:cNvGrpSpPr/>
            <p:nvPr/>
          </p:nvGrpSpPr>
          <p:grpSpPr>
            <a:xfrm>
              <a:off x="6025896" y="4466034"/>
              <a:ext cx="2489454" cy="1280716"/>
              <a:chOff x="952760" y="3036178"/>
              <a:chExt cx="3319272" cy="1416285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9B86171-BF9A-4A4A-BECE-858F80EDD945}"/>
                  </a:ext>
                </a:extLst>
              </p:cNvPr>
              <p:cNvSpPr/>
              <p:nvPr/>
            </p:nvSpPr>
            <p:spPr>
              <a:xfrm>
                <a:off x="952760" y="3201263"/>
                <a:ext cx="3319272" cy="1251200"/>
              </a:xfrm>
              <a:prstGeom prst="roundRect">
                <a:avLst>
                  <a:gd name="adj" fmla="val 15145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2400" kern="0" dirty="0">
                    <a:solidFill>
                      <a:srgbClr val="44546A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Develop real-time threat detection and response.</a:t>
                </a:r>
                <a:endParaRPr lang="en-IN" sz="2400" kern="100" dirty="0">
                  <a:solidFill>
                    <a:srgbClr val="44546A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4D8120C-61B6-87E3-D225-D95DCD845E16}"/>
                  </a:ext>
                </a:extLst>
              </p:cNvPr>
              <p:cNvSpPr/>
              <p:nvPr/>
            </p:nvSpPr>
            <p:spPr>
              <a:xfrm>
                <a:off x="1094949" y="3036178"/>
                <a:ext cx="3046538" cy="331361"/>
              </a:xfrm>
              <a:custGeom>
                <a:avLst/>
                <a:gdLst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37522 w 3046538"/>
                  <a:gd name="connsiteY17" fmla="*/ 52906 h 331361"/>
                  <a:gd name="connsiteX18" fmla="*/ 243006 w 3046538"/>
                  <a:gd name="connsiteY18" fmla="*/ 44772 h 331361"/>
                  <a:gd name="connsiteX19" fmla="*/ 351094 w 3046538"/>
                  <a:gd name="connsiteY19" fmla="*/ 0 h 331361"/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43006 w 3046538"/>
                  <a:gd name="connsiteY17" fmla="*/ 44772 h 331361"/>
                  <a:gd name="connsiteX18" fmla="*/ 351094 w 3046538"/>
                  <a:gd name="connsiteY18" fmla="*/ 0 h 3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6538" h="331361">
                    <a:moveTo>
                      <a:pt x="351094" y="0"/>
                    </a:moveTo>
                    <a:lnTo>
                      <a:pt x="2683799" y="0"/>
                    </a:lnTo>
                    <a:cubicBezTo>
                      <a:pt x="2704905" y="0"/>
                      <a:pt x="2725011" y="4278"/>
                      <a:pt x="2743299" y="12013"/>
                    </a:cubicBezTo>
                    <a:lnTo>
                      <a:pt x="2743789" y="12343"/>
                    </a:lnTo>
                    <a:lnTo>
                      <a:pt x="2747886" y="13140"/>
                    </a:lnTo>
                    <a:cubicBezTo>
                      <a:pt x="2767699" y="21175"/>
                      <a:pt x="2786265" y="33227"/>
                      <a:pt x="2802334" y="49296"/>
                    </a:cubicBezTo>
                    <a:cubicBezTo>
                      <a:pt x="2862432" y="109394"/>
                      <a:pt x="2943833" y="148189"/>
                      <a:pt x="3046538" y="165680"/>
                    </a:cubicBezTo>
                    <a:cubicBezTo>
                      <a:pt x="2943833" y="183171"/>
                      <a:pt x="2862432" y="221967"/>
                      <a:pt x="2802334" y="282064"/>
                    </a:cubicBezTo>
                    <a:cubicBezTo>
                      <a:pt x="2786265" y="298133"/>
                      <a:pt x="2767699" y="310186"/>
                      <a:pt x="2747886" y="318220"/>
                    </a:cubicBezTo>
                    <a:lnTo>
                      <a:pt x="2743791" y="319017"/>
                    </a:lnTo>
                    <a:lnTo>
                      <a:pt x="2743299" y="319349"/>
                    </a:lnTo>
                    <a:cubicBezTo>
                      <a:pt x="2725011" y="327084"/>
                      <a:pt x="2704905" y="331361"/>
                      <a:pt x="2683799" y="331361"/>
                    </a:cubicBezTo>
                    <a:lnTo>
                      <a:pt x="351094" y="331361"/>
                    </a:lnTo>
                    <a:cubicBezTo>
                      <a:pt x="308883" y="331361"/>
                      <a:pt x="270668" y="314252"/>
                      <a:pt x="243006" y="286589"/>
                    </a:cubicBezTo>
                    <a:lnTo>
                      <a:pt x="193128" y="241208"/>
                    </a:lnTo>
                    <a:cubicBezTo>
                      <a:pt x="140512" y="204273"/>
                      <a:pt x="76137" y="179097"/>
                      <a:pt x="0" y="165680"/>
                    </a:cubicBezTo>
                    <a:cubicBezTo>
                      <a:pt x="76137" y="152264"/>
                      <a:pt x="140512" y="127088"/>
                      <a:pt x="193128" y="90152"/>
                    </a:cubicBezTo>
                    <a:lnTo>
                      <a:pt x="243006" y="44772"/>
                    </a:lnTo>
                    <a:cubicBezTo>
                      <a:pt x="270668" y="17110"/>
                      <a:pt x="308883" y="0"/>
                      <a:pt x="35109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3200" b="1" dirty="0"/>
                  <a:t>6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8217A1-EDE3-4787-A09F-5706028A55BB}"/>
              </a:ext>
            </a:extLst>
          </p:cNvPr>
          <p:cNvGrpSpPr/>
          <p:nvPr/>
        </p:nvGrpSpPr>
        <p:grpSpPr>
          <a:xfrm>
            <a:off x="4630661" y="2839660"/>
            <a:ext cx="2887877" cy="920040"/>
            <a:chOff x="1842239" y="-1693"/>
            <a:chExt cx="8492542" cy="96702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904FE0C-2281-4CDF-BBD0-1AFE5219E455}"/>
                </a:ext>
              </a:extLst>
            </p:cNvPr>
            <p:cNvSpPr/>
            <p:nvPr/>
          </p:nvSpPr>
          <p:spPr>
            <a:xfrm>
              <a:off x="1842239" y="141466"/>
              <a:ext cx="7882556" cy="82386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800" spc="6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86CD5A-B52C-47AA-81C1-14D15C7BE931}"/>
                </a:ext>
              </a:extLst>
            </p:cNvPr>
            <p:cNvSpPr txBox="1"/>
            <p:nvPr/>
          </p:nvSpPr>
          <p:spPr>
            <a:xfrm>
              <a:off x="2128388" y="-1693"/>
              <a:ext cx="8206393" cy="950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6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GB" sz="20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OBJECTIVES</a:t>
              </a:r>
              <a:endParaRPr lang="en-IN" sz="4600" b="1" spc="3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89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">
            <a:extLst>
              <a:ext uri="{FF2B5EF4-FFF2-40B4-BE49-F238E27FC236}">
                <a16:creationId xmlns:a16="http://schemas.microsoft.com/office/drawing/2014/main" id="{29D4D079-E01D-C41F-89C1-5DEFDFDB4AD4}"/>
              </a:ext>
            </a:extLst>
          </p:cNvPr>
          <p:cNvSpPr/>
          <p:nvPr/>
        </p:nvSpPr>
        <p:spPr>
          <a:xfrm>
            <a:off x="746760" y="1009650"/>
            <a:ext cx="2524286" cy="1667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1" y="0"/>
                  <a:pt x="0" y="6721"/>
                  <a:pt x="0" y="15025"/>
                </a:cubicBezTo>
                <a:lnTo>
                  <a:pt x="2990" y="15025"/>
                </a:lnTo>
                <a:cubicBezTo>
                  <a:pt x="4515" y="15025"/>
                  <a:pt x="5910" y="16200"/>
                  <a:pt x="6614" y="18076"/>
                </a:cubicBezTo>
                <a:cubicBezTo>
                  <a:pt x="7399" y="20164"/>
                  <a:pt x="8982" y="21600"/>
                  <a:pt x="10800" y="21600"/>
                </a:cubicBezTo>
                <a:cubicBezTo>
                  <a:pt x="12618" y="21600"/>
                  <a:pt x="14201" y="20164"/>
                  <a:pt x="14986" y="18076"/>
                </a:cubicBezTo>
                <a:cubicBezTo>
                  <a:pt x="15690" y="16200"/>
                  <a:pt x="17097" y="15025"/>
                  <a:pt x="18610" y="15025"/>
                </a:cubicBezTo>
                <a:lnTo>
                  <a:pt x="21600" y="15025"/>
                </a:lnTo>
                <a:cubicBezTo>
                  <a:pt x="21600" y="6738"/>
                  <a:pt x="16769" y="0"/>
                  <a:pt x="108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1C5343D-CB52-6260-AE18-1B5626D4A932}"/>
              </a:ext>
            </a:extLst>
          </p:cNvPr>
          <p:cNvSpPr/>
          <p:nvPr/>
        </p:nvSpPr>
        <p:spPr>
          <a:xfrm>
            <a:off x="746760" y="2268946"/>
            <a:ext cx="2524286" cy="3522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7915" y="21600"/>
                  <a:pt x="5207" y="20859"/>
                  <a:pt x="3166" y="19515"/>
                </a:cubicBezTo>
                <a:cubicBezTo>
                  <a:pt x="1126" y="18171"/>
                  <a:pt x="0" y="16387"/>
                  <a:pt x="0" y="14488"/>
                </a:cubicBezTo>
                <a:lnTo>
                  <a:pt x="0" y="139"/>
                </a:lnTo>
                <a:cubicBezTo>
                  <a:pt x="0" y="62"/>
                  <a:pt x="94" y="0"/>
                  <a:pt x="211" y="0"/>
                </a:cubicBezTo>
                <a:cubicBezTo>
                  <a:pt x="328" y="0"/>
                  <a:pt x="422" y="62"/>
                  <a:pt x="422" y="139"/>
                </a:cubicBezTo>
                <a:lnTo>
                  <a:pt x="422" y="14480"/>
                </a:lnTo>
                <a:cubicBezTo>
                  <a:pt x="422" y="16302"/>
                  <a:pt x="1501" y="18024"/>
                  <a:pt x="3459" y="19314"/>
                </a:cubicBezTo>
                <a:cubicBezTo>
                  <a:pt x="5418" y="20604"/>
                  <a:pt x="8021" y="21314"/>
                  <a:pt x="10800" y="21314"/>
                </a:cubicBezTo>
                <a:cubicBezTo>
                  <a:pt x="13579" y="21314"/>
                  <a:pt x="16182" y="20604"/>
                  <a:pt x="18141" y="19314"/>
                </a:cubicBezTo>
                <a:cubicBezTo>
                  <a:pt x="20099" y="18024"/>
                  <a:pt x="21178" y="16310"/>
                  <a:pt x="21178" y="14480"/>
                </a:cubicBezTo>
                <a:lnTo>
                  <a:pt x="21178" y="139"/>
                </a:lnTo>
                <a:cubicBezTo>
                  <a:pt x="21178" y="62"/>
                  <a:pt x="21272" y="0"/>
                  <a:pt x="21389" y="0"/>
                </a:cubicBezTo>
                <a:cubicBezTo>
                  <a:pt x="21506" y="0"/>
                  <a:pt x="21600" y="62"/>
                  <a:pt x="21600" y="139"/>
                </a:cubicBezTo>
                <a:lnTo>
                  <a:pt x="21600" y="14480"/>
                </a:lnTo>
                <a:cubicBezTo>
                  <a:pt x="21600" y="16380"/>
                  <a:pt x="20474" y="18163"/>
                  <a:pt x="18434" y="19507"/>
                </a:cubicBezTo>
                <a:cubicBezTo>
                  <a:pt x="16405" y="20859"/>
                  <a:pt x="13685" y="21600"/>
                  <a:pt x="10800" y="2160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ACA68FB2-F14E-7D01-BD76-17CDAFF08631}"/>
              </a:ext>
            </a:extLst>
          </p:cNvPr>
          <p:cNvSpPr/>
          <p:nvPr/>
        </p:nvSpPr>
        <p:spPr>
          <a:xfrm>
            <a:off x="3584180" y="1009650"/>
            <a:ext cx="2522919" cy="1667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0800" y="0"/>
                </a:moveTo>
                <a:cubicBezTo>
                  <a:pt x="4831" y="0"/>
                  <a:pt x="0" y="6721"/>
                  <a:pt x="0" y="15025"/>
                </a:cubicBezTo>
                <a:lnTo>
                  <a:pt x="2979" y="15025"/>
                </a:lnTo>
                <a:cubicBezTo>
                  <a:pt x="4503" y="15025"/>
                  <a:pt x="5898" y="16200"/>
                  <a:pt x="6602" y="18076"/>
                </a:cubicBezTo>
                <a:cubicBezTo>
                  <a:pt x="7388" y="20164"/>
                  <a:pt x="8971" y="21600"/>
                  <a:pt x="10788" y="21600"/>
                </a:cubicBezTo>
                <a:cubicBezTo>
                  <a:pt x="12606" y="21600"/>
                  <a:pt x="14189" y="20164"/>
                  <a:pt x="14975" y="18076"/>
                </a:cubicBezTo>
                <a:cubicBezTo>
                  <a:pt x="15678" y="16200"/>
                  <a:pt x="17085" y="15025"/>
                  <a:pt x="18598" y="15025"/>
                </a:cubicBezTo>
                <a:lnTo>
                  <a:pt x="21588" y="15025"/>
                </a:lnTo>
                <a:cubicBezTo>
                  <a:pt x="21600" y="6738"/>
                  <a:pt x="16757" y="0"/>
                  <a:pt x="1080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7888BB0C-5323-055B-1442-0D9050EBF892}"/>
              </a:ext>
            </a:extLst>
          </p:cNvPr>
          <p:cNvSpPr/>
          <p:nvPr/>
        </p:nvSpPr>
        <p:spPr>
          <a:xfrm>
            <a:off x="3583497" y="2268946"/>
            <a:ext cx="2524286" cy="3522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7915" y="21600"/>
                  <a:pt x="5207" y="20859"/>
                  <a:pt x="3166" y="19515"/>
                </a:cubicBezTo>
                <a:cubicBezTo>
                  <a:pt x="1126" y="18171"/>
                  <a:pt x="0" y="16387"/>
                  <a:pt x="0" y="14488"/>
                </a:cubicBezTo>
                <a:lnTo>
                  <a:pt x="0" y="139"/>
                </a:lnTo>
                <a:cubicBezTo>
                  <a:pt x="0" y="62"/>
                  <a:pt x="94" y="0"/>
                  <a:pt x="211" y="0"/>
                </a:cubicBezTo>
                <a:cubicBezTo>
                  <a:pt x="328" y="0"/>
                  <a:pt x="422" y="62"/>
                  <a:pt x="422" y="139"/>
                </a:cubicBezTo>
                <a:lnTo>
                  <a:pt x="422" y="14480"/>
                </a:lnTo>
                <a:cubicBezTo>
                  <a:pt x="422" y="16302"/>
                  <a:pt x="1501" y="18024"/>
                  <a:pt x="3459" y="19314"/>
                </a:cubicBezTo>
                <a:cubicBezTo>
                  <a:pt x="5418" y="20604"/>
                  <a:pt x="8021" y="21314"/>
                  <a:pt x="10800" y="21314"/>
                </a:cubicBezTo>
                <a:cubicBezTo>
                  <a:pt x="13579" y="21314"/>
                  <a:pt x="16182" y="20604"/>
                  <a:pt x="18141" y="19314"/>
                </a:cubicBezTo>
                <a:cubicBezTo>
                  <a:pt x="20099" y="18024"/>
                  <a:pt x="21178" y="16310"/>
                  <a:pt x="21178" y="14480"/>
                </a:cubicBezTo>
                <a:lnTo>
                  <a:pt x="21178" y="139"/>
                </a:lnTo>
                <a:cubicBezTo>
                  <a:pt x="21178" y="62"/>
                  <a:pt x="21272" y="0"/>
                  <a:pt x="21389" y="0"/>
                </a:cubicBezTo>
                <a:cubicBezTo>
                  <a:pt x="21506" y="0"/>
                  <a:pt x="21600" y="62"/>
                  <a:pt x="21600" y="139"/>
                </a:cubicBezTo>
                <a:lnTo>
                  <a:pt x="21600" y="14480"/>
                </a:lnTo>
                <a:cubicBezTo>
                  <a:pt x="21600" y="16380"/>
                  <a:pt x="20474" y="18163"/>
                  <a:pt x="18434" y="19507"/>
                </a:cubicBezTo>
                <a:cubicBezTo>
                  <a:pt x="16393" y="20859"/>
                  <a:pt x="13685" y="21600"/>
                  <a:pt x="10800" y="2160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770FA2D0-B9B6-8DCD-D480-26A519C64273}"/>
              </a:ext>
            </a:extLst>
          </p:cNvPr>
          <p:cNvSpPr/>
          <p:nvPr/>
        </p:nvSpPr>
        <p:spPr>
          <a:xfrm>
            <a:off x="6406530" y="1009650"/>
            <a:ext cx="2524288" cy="1667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1" y="0"/>
                  <a:pt x="0" y="6721"/>
                  <a:pt x="0" y="15025"/>
                </a:cubicBezTo>
                <a:lnTo>
                  <a:pt x="2990" y="15025"/>
                </a:lnTo>
                <a:cubicBezTo>
                  <a:pt x="4515" y="15025"/>
                  <a:pt x="5910" y="16200"/>
                  <a:pt x="6614" y="18076"/>
                </a:cubicBezTo>
                <a:cubicBezTo>
                  <a:pt x="7399" y="20164"/>
                  <a:pt x="8982" y="21600"/>
                  <a:pt x="10800" y="21600"/>
                </a:cubicBezTo>
                <a:cubicBezTo>
                  <a:pt x="12618" y="21600"/>
                  <a:pt x="14201" y="20164"/>
                  <a:pt x="14986" y="18076"/>
                </a:cubicBezTo>
                <a:cubicBezTo>
                  <a:pt x="15690" y="16200"/>
                  <a:pt x="17097" y="15025"/>
                  <a:pt x="18610" y="15025"/>
                </a:cubicBezTo>
                <a:lnTo>
                  <a:pt x="21600" y="15025"/>
                </a:lnTo>
                <a:cubicBezTo>
                  <a:pt x="21600" y="6738"/>
                  <a:pt x="16769" y="0"/>
                  <a:pt x="10800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990123A7-069E-AE61-83E5-3587BA680C94}"/>
              </a:ext>
            </a:extLst>
          </p:cNvPr>
          <p:cNvSpPr/>
          <p:nvPr/>
        </p:nvSpPr>
        <p:spPr>
          <a:xfrm>
            <a:off x="6406530" y="2268946"/>
            <a:ext cx="2524286" cy="3522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7915" y="21600"/>
                  <a:pt x="5207" y="20859"/>
                  <a:pt x="3166" y="19515"/>
                </a:cubicBezTo>
                <a:cubicBezTo>
                  <a:pt x="1126" y="18171"/>
                  <a:pt x="0" y="16387"/>
                  <a:pt x="0" y="14488"/>
                </a:cubicBezTo>
                <a:lnTo>
                  <a:pt x="0" y="139"/>
                </a:lnTo>
                <a:cubicBezTo>
                  <a:pt x="0" y="62"/>
                  <a:pt x="94" y="0"/>
                  <a:pt x="211" y="0"/>
                </a:cubicBezTo>
                <a:cubicBezTo>
                  <a:pt x="328" y="0"/>
                  <a:pt x="422" y="62"/>
                  <a:pt x="422" y="139"/>
                </a:cubicBezTo>
                <a:lnTo>
                  <a:pt x="422" y="14480"/>
                </a:lnTo>
                <a:cubicBezTo>
                  <a:pt x="422" y="16302"/>
                  <a:pt x="1501" y="18024"/>
                  <a:pt x="3459" y="19314"/>
                </a:cubicBezTo>
                <a:cubicBezTo>
                  <a:pt x="5418" y="20604"/>
                  <a:pt x="8021" y="21314"/>
                  <a:pt x="10800" y="21314"/>
                </a:cubicBezTo>
                <a:cubicBezTo>
                  <a:pt x="13579" y="21314"/>
                  <a:pt x="16182" y="20604"/>
                  <a:pt x="18141" y="19314"/>
                </a:cubicBezTo>
                <a:cubicBezTo>
                  <a:pt x="20099" y="18024"/>
                  <a:pt x="21178" y="16310"/>
                  <a:pt x="21178" y="14480"/>
                </a:cubicBezTo>
                <a:lnTo>
                  <a:pt x="21178" y="139"/>
                </a:lnTo>
                <a:cubicBezTo>
                  <a:pt x="21178" y="62"/>
                  <a:pt x="21272" y="0"/>
                  <a:pt x="21389" y="0"/>
                </a:cubicBezTo>
                <a:cubicBezTo>
                  <a:pt x="21506" y="0"/>
                  <a:pt x="21600" y="62"/>
                  <a:pt x="21600" y="139"/>
                </a:cubicBezTo>
                <a:lnTo>
                  <a:pt x="21600" y="14480"/>
                </a:lnTo>
                <a:cubicBezTo>
                  <a:pt x="21600" y="16380"/>
                  <a:pt x="20474" y="18163"/>
                  <a:pt x="18434" y="19507"/>
                </a:cubicBezTo>
                <a:cubicBezTo>
                  <a:pt x="16405" y="20859"/>
                  <a:pt x="13685" y="21600"/>
                  <a:pt x="10800" y="2160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393636A3-5D63-C77E-25E6-C4C33355EFB5}"/>
              </a:ext>
            </a:extLst>
          </p:cNvPr>
          <p:cNvSpPr/>
          <p:nvPr/>
        </p:nvSpPr>
        <p:spPr>
          <a:xfrm>
            <a:off x="9229562" y="1009650"/>
            <a:ext cx="2524288" cy="1667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1" y="0"/>
                  <a:pt x="0" y="6721"/>
                  <a:pt x="0" y="15025"/>
                </a:cubicBezTo>
                <a:lnTo>
                  <a:pt x="2990" y="15025"/>
                </a:lnTo>
                <a:cubicBezTo>
                  <a:pt x="4515" y="15025"/>
                  <a:pt x="5910" y="16200"/>
                  <a:pt x="6614" y="18076"/>
                </a:cubicBezTo>
                <a:cubicBezTo>
                  <a:pt x="7399" y="20164"/>
                  <a:pt x="8982" y="21600"/>
                  <a:pt x="10800" y="21600"/>
                </a:cubicBezTo>
                <a:cubicBezTo>
                  <a:pt x="12618" y="21600"/>
                  <a:pt x="14201" y="20164"/>
                  <a:pt x="14986" y="18076"/>
                </a:cubicBezTo>
                <a:cubicBezTo>
                  <a:pt x="15690" y="16200"/>
                  <a:pt x="17097" y="15025"/>
                  <a:pt x="18610" y="15025"/>
                </a:cubicBezTo>
                <a:lnTo>
                  <a:pt x="21600" y="15025"/>
                </a:lnTo>
                <a:cubicBezTo>
                  <a:pt x="21600" y="6738"/>
                  <a:pt x="16757" y="0"/>
                  <a:pt x="108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85538CA3-6D66-B9A9-C484-64CF2C00A811}"/>
              </a:ext>
            </a:extLst>
          </p:cNvPr>
          <p:cNvSpPr/>
          <p:nvPr/>
        </p:nvSpPr>
        <p:spPr>
          <a:xfrm>
            <a:off x="9229562" y="2268946"/>
            <a:ext cx="2524286" cy="3522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7915" y="21600"/>
                  <a:pt x="5207" y="20859"/>
                  <a:pt x="3166" y="19515"/>
                </a:cubicBezTo>
                <a:cubicBezTo>
                  <a:pt x="1126" y="18171"/>
                  <a:pt x="0" y="16387"/>
                  <a:pt x="0" y="14488"/>
                </a:cubicBezTo>
                <a:lnTo>
                  <a:pt x="0" y="139"/>
                </a:lnTo>
                <a:cubicBezTo>
                  <a:pt x="0" y="62"/>
                  <a:pt x="94" y="0"/>
                  <a:pt x="211" y="0"/>
                </a:cubicBezTo>
                <a:cubicBezTo>
                  <a:pt x="328" y="0"/>
                  <a:pt x="422" y="62"/>
                  <a:pt x="422" y="139"/>
                </a:cubicBezTo>
                <a:lnTo>
                  <a:pt x="422" y="14480"/>
                </a:lnTo>
                <a:cubicBezTo>
                  <a:pt x="422" y="16302"/>
                  <a:pt x="1501" y="18024"/>
                  <a:pt x="3459" y="19314"/>
                </a:cubicBezTo>
                <a:cubicBezTo>
                  <a:pt x="5418" y="20604"/>
                  <a:pt x="8021" y="21314"/>
                  <a:pt x="10800" y="21314"/>
                </a:cubicBezTo>
                <a:cubicBezTo>
                  <a:pt x="13579" y="21314"/>
                  <a:pt x="16182" y="20604"/>
                  <a:pt x="18141" y="19314"/>
                </a:cubicBezTo>
                <a:cubicBezTo>
                  <a:pt x="20099" y="18024"/>
                  <a:pt x="21178" y="16310"/>
                  <a:pt x="21178" y="14480"/>
                </a:cubicBezTo>
                <a:lnTo>
                  <a:pt x="21178" y="139"/>
                </a:lnTo>
                <a:cubicBezTo>
                  <a:pt x="21178" y="62"/>
                  <a:pt x="21272" y="0"/>
                  <a:pt x="21389" y="0"/>
                </a:cubicBezTo>
                <a:cubicBezTo>
                  <a:pt x="21506" y="0"/>
                  <a:pt x="21600" y="62"/>
                  <a:pt x="21600" y="139"/>
                </a:cubicBezTo>
                <a:lnTo>
                  <a:pt x="21600" y="14480"/>
                </a:lnTo>
                <a:cubicBezTo>
                  <a:pt x="21600" y="16380"/>
                  <a:pt x="20474" y="18163"/>
                  <a:pt x="18434" y="19507"/>
                </a:cubicBezTo>
                <a:cubicBezTo>
                  <a:pt x="16393" y="20859"/>
                  <a:pt x="13685" y="21600"/>
                  <a:pt x="10800" y="2160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pic>
        <p:nvPicPr>
          <p:cNvPr id="13" name="Graphic 12" descr="Bullseye with solid fill">
            <a:extLst>
              <a:ext uri="{FF2B5EF4-FFF2-40B4-BE49-F238E27FC236}">
                <a16:creationId xmlns:a16="http://schemas.microsoft.com/office/drawing/2014/main" id="{279410D5-DAB4-A23C-F04D-93A43A7A6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9882" y="1837106"/>
            <a:ext cx="737583" cy="677782"/>
          </a:xfrm>
          <a:prstGeom prst="rect">
            <a:avLst/>
          </a:prstGeom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Graphic 13" descr="Gears with solid fill">
            <a:extLst>
              <a:ext uri="{FF2B5EF4-FFF2-40B4-BE49-F238E27FC236}">
                <a16:creationId xmlns:a16="http://schemas.microsoft.com/office/drawing/2014/main" id="{BD3AA6F2-3291-5153-71D5-1A6EB87F6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6849" y="1837106"/>
            <a:ext cx="737583" cy="677782"/>
          </a:xfrm>
          <a:prstGeom prst="rect">
            <a:avLst/>
          </a:prstGeom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" name="Graphic 14" descr="Hourglass 30% with solid fill">
            <a:extLst>
              <a:ext uri="{FF2B5EF4-FFF2-40B4-BE49-F238E27FC236}">
                <a16:creationId xmlns:a16="http://schemas.microsoft.com/office/drawing/2014/main" id="{7EA13AAA-4E99-5B32-9656-4DB3AB2E6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2915" y="1837106"/>
            <a:ext cx="737583" cy="677782"/>
          </a:xfrm>
          <a:prstGeom prst="rect">
            <a:avLst/>
          </a:prstGeom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Graphic 15" descr="Lightbulb with solid fill">
            <a:extLst>
              <a:ext uri="{FF2B5EF4-FFF2-40B4-BE49-F238E27FC236}">
                <a16:creationId xmlns:a16="http://schemas.microsoft.com/office/drawing/2014/main" id="{7093F82B-F720-E7B8-2D58-607CE7DEB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40113" y="1837106"/>
            <a:ext cx="737583" cy="677782"/>
          </a:xfrm>
          <a:prstGeom prst="rect">
            <a:avLst/>
          </a:prstGeom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5667C6-242C-D89A-A8DD-6EF0B0546106}"/>
              </a:ext>
            </a:extLst>
          </p:cNvPr>
          <p:cNvGrpSpPr/>
          <p:nvPr/>
        </p:nvGrpSpPr>
        <p:grpSpPr>
          <a:xfrm>
            <a:off x="1081062" y="3059338"/>
            <a:ext cx="1855681" cy="1751840"/>
            <a:chOff x="8921977" y="1555919"/>
            <a:chExt cx="2926080" cy="1766732"/>
          </a:xfrm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87F457-CBA6-942F-964A-F04B3A57871F}"/>
                </a:ext>
              </a:extLst>
            </p:cNvPr>
            <p:cNvSpPr txBox="1"/>
            <p:nvPr/>
          </p:nvSpPr>
          <p:spPr>
            <a:xfrm>
              <a:off x="8921977" y="1555919"/>
              <a:ext cx="2926080" cy="37247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IN" b="1" i="0" dirty="0">
                  <a:effectLst/>
                  <a:latin typeface="Söhne"/>
                </a:rPr>
                <a:t>AI-Based Security</a:t>
              </a:r>
              <a:endParaRPr lang="en-US" b="1" noProof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FCDF73-760C-7EFA-7DF1-F24B03E68A83}"/>
                </a:ext>
              </a:extLst>
            </p:cNvPr>
            <p:cNvSpPr txBox="1"/>
            <p:nvPr/>
          </p:nvSpPr>
          <p:spPr>
            <a:xfrm>
              <a:off x="8921977" y="1925882"/>
              <a:ext cx="2926080" cy="139676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noProof="1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14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Söhne"/>
                </a:rPr>
                <a:t>AI identifies standard device behaviors, detects anomalies, forecasts threats, and automates responses, safeguarding IoT ecosystems.</a:t>
              </a:r>
              <a:endParaRPr lang="en-US" sz="1400" noProof="1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76E6DE-22A4-5C79-A0E3-B417D1802096}"/>
              </a:ext>
            </a:extLst>
          </p:cNvPr>
          <p:cNvGrpSpPr/>
          <p:nvPr/>
        </p:nvGrpSpPr>
        <p:grpSpPr>
          <a:xfrm>
            <a:off x="3917799" y="2782339"/>
            <a:ext cx="1855681" cy="2244281"/>
            <a:chOff x="8921977" y="1276565"/>
            <a:chExt cx="2926080" cy="2263361"/>
          </a:xfrm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7E9FB-9689-D884-11EE-ECAEBC074E1A}"/>
                </a:ext>
              </a:extLst>
            </p:cNvPr>
            <p:cNvSpPr txBox="1"/>
            <p:nvPr/>
          </p:nvSpPr>
          <p:spPr>
            <a:xfrm>
              <a:off x="8921977" y="1276565"/>
              <a:ext cx="2926080" cy="65182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IN" b="1" i="0" dirty="0">
                  <a:effectLst/>
                  <a:latin typeface="Söhne"/>
                </a:rPr>
                <a:t>Quantum Computing</a:t>
              </a:r>
              <a:endParaRPr lang="en-US" b="1" noProof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CDE250-8FEB-FB46-309F-7F6DE717D7A4}"/>
                </a:ext>
              </a:extLst>
            </p:cNvPr>
            <p:cNvSpPr txBox="1"/>
            <p:nvPr/>
          </p:nvSpPr>
          <p:spPr>
            <a:xfrm>
              <a:off x="8921977" y="1925882"/>
              <a:ext cx="2926080" cy="161404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b="0" i="0" dirty="0">
                  <a:solidFill>
                    <a:srgbClr val="FFC000"/>
                  </a:solidFill>
                  <a:effectLst/>
                  <a:latin typeface="Söhne"/>
                </a:rPr>
                <a:t>Offers Quantum Key Distribution for secure communications, promotes post-quantum cryptography, and facilitates rapid, intricate threat analysis.</a:t>
              </a:r>
              <a:endParaRPr lang="en-US" sz="1400" noProof="1">
                <a:solidFill>
                  <a:srgbClr val="FFC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573722-C365-44F7-8D22-4EC8B5823DCF}"/>
              </a:ext>
            </a:extLst>
          </p:cNvPr>
          <p:cNvGrpSpPr/>
          <p:nvPr/>
        </p:nvGrpSpPr>
        <p:grpSpPr>
          <a:xfrm>
            <a:off x="6740832" y="3059340"/>
            <a:ext cx="1855681" cy="1751839"/>
            <a:chOff x="8921977" y="1555919"/>
            <a:chExt cx="2926080" cy="1766730"/>
          </a:xfrm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6ED560-4E4F-579F-1366-7845B188ED6F}"/>
                </a:ext>
              </a:extLst>
            </p:cNvPr>
            <p:cNvSpPr txBox="1"/>
            <p:nvPr/>
          </p:nvSpPr>
          <p:spPr>
            <a:xfrm>
              <a:off x="8921977" y="1555919"/>
              <a:ext cx="2926080" cy="37247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IN" b="1" i="0" dirty="0">
                  <a:effectLst/>
                  <a:latin typeface="Söhne"/>
                </a:rPr>
                <a:t>Edge Computing</a:t>
              </a:r>
              <a:endParaRPr lang="en-US" b="1" noProof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B0FC06-D0CE-F749-4F37-E199473903DB}"/>
                </a:ext>
              </a:extLst>
            </p:cNvPr>
            <p:cNvSpPr txBox="1"/>
            <p:nvPr/>
          </p:nvSpPr>
          <p:spPr>
            <a:xfrm>
              <a:off x="8921977" y="1925882"/>
              <a:ext cx="2926080" cy="139676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b="0" i="0" dirty="0">
                  <a:solidFill>
                    <a:schemeClr val="accent5">
                      <a:lumMod val="75000"/>
                    </a:schemeClr>
                  </a:solidFill>
                  <a:effectLst/>
                  <a:latin typeface="Söhne"/>
                </a:rPr>
                <a:t>Analyzes data at the source, ensuring real-time threat detection, decentralized processing, and optimized bandwidth usage.</a:t>
              </a:r>
              <a:endParaRPr lang="en-US" sz="1400" noProof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C480CF-2E9F-793C-929E-9EB3F6C40C42}"/>
              </a:ext>
            </a:extLst>
          </p:cNvPr>
          <p:cNvGrpSpPr/>
          <p:nvPr/>
        </p:nvGrpSpPr>
        <p:grpSpPr>
          <a:xfrm>
            <a:off x="9563865" y="3059340"/>
            <a:ext cx="1855681" cy="1967283"/>
            <a:chOff x="8921977" y="1555919"/>
            <a:chExt cx="2926080" cy="1984005"/>
          </a:xfrm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B96906-D4F0-50EF-6AFC-A6752BBF188C}"/>
                </a:ext>
              </a:extLst>
            </p:cNvPr>
            <p:cNvSpPr txBox="1"/>
            <p:nvPr/>
          </p:nvSpPr>
          <p:spPr>
            <a:xfrm>
              <a:off x="8921977" y="1555919"/>
              <a:ext cx="2926080" cy="37247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IN" b="1" i="0" dirty="0">
                  <a:effectLst/>
                  <a:latin typeface="Söhne"/>
                </a:rPr>
                <a:t>Collaboration</a:t>
              </a:r>
              <a:endParaRPr lang="en-US" b="1" noProof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173473-87B1-27EA-7AC8-BBCD6969546A}"/>
                </a:ext>
              </a:extLst>
            </p:cNvPr>
            <p:cNvSpPr txBox="1"/>
            <p:nvPr/>
          </p:nvSpPr>
          <p:spPr>
            <a:xfrm>
              <a:off x="8921977" y="1925882"/>
              <a:ext cx="2926080" cy="161404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9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b="0" i="0" dirty="0">
                  <a:solidFill>
                    <a:schemeClr val="accent6">
                      <a:lumMod val="50000"/>
                    </a:schemeClr>
                  </a:solidFill>
                  <a:effectLst/>
                  <a:latin typeface="Söhne"/>
                </a:rPr>
                <a:t>Promotes shared threat intelligence, establishes unified security standards, ensures coordinated response, and fosters joint security research.</a:t>
              </a:r>
              <a:endParaRPr lang="en-US" sz="1400" noProof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AC3DE00-8700-0B0D-0944-EB70257D22A3}"/>
              </a:ext>
            </a:extLst>
          </p:cNvPr>
          <p:cNvSpPr txBox="1"/>
          <p:nvPr/>
        </p:nvSpPr>
        <p:spPr>
          <a:xfrm>
            <a:off x="1548447" y="1257813"/>
            <a:ext cx="920912" cy="610365"/>
          </a:xfrm>
          <a:prstGeom prst="rect">
            <a:avLst/>
          </a:prstGeom>
          <a:noFill/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8EF6F-BE67-2E25-113B-DDCF9F1FDE22}"/>
              </a:ext>
            </a:extLst>
          </p:cNvPr>
          <p:cNvSpPr txBox="1"/>
          <p:nvPr/>
        </p:nvSpPr>
        <p:spPr>
          <a:xfrm>
            <a:off x="4385184" y="1257813"/>
            <a:ext cx="920912" cy="610365"/>
          </a:xfrm>
          <a:prstGeom prst="rect">
            <a:avLst/>
          </a:prstGeom>
          <a:noFill/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19D91F-D3F5-A11F-7DA4-D78D217EF61B}"/>
              </a:ext>
            </a:extLst>
          </p:cNvPr>
          <p:cNvSpPr txBox="1"/>
          <p:nvPr/>
        </p:nvSpPr>
        <p:spPr>
          <a:xfrm>
            <a:off x="7208217" y="1257813"/>
            <a:ext cx="920912" cy="610365"/>
          </a:xfrm>
          <a:prstGeom prst="rect">
            <a:avLst/>
          </a:prstGeom>
          <a:noFill/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C71672-8717-974C-E9DD-2BD560463980}"/>
              </a:ext>
            </a:extLst>
          </p:cNvPr>
          <p:cNvSpPr txBox="1"/>
          <p:nvPr/>
        </p:nvSpPr>
        <p:spPr>
          <a:xfrm>
            <a:off x="10031250" y="1257813"/>
            <a:ext cx="920912" cy="610365"/>
          </a:xfrm>
          <a:prstGeom prst="rect">
            <a:avLst/>
          </a:prstGeom>
          <a:noFill/>
          <a:effectLst>
            <a:glow>
              <a:schemeClr val="accent1"/>
            </a:glow>
            <a:outerShdw blurRad="292100" dist="228600" dir="6600000" algn="ctr" rotWithShape="0">
              <a:srgbClr val="000000">
                <a:alpha val="43137"/>
              </a:srgb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017CB3-E230-6914-01E1-096E02F2A2E4}"/>
              </a:ext>
            </a:extLst>
          </p:cNvPr>
          <p:cNvSpPr/>
          <p:nvPr/>
        </p:nvSpPr>
        <p:spPr>
          <a:xfrm>
            <a:off x="1844818" y="280348"/>
            <a:ext cx="8646887" cy="628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600" b="1" dirty="0">
                <a:solidFill>
                  <a:srgbClr val="FF0000"/>
                </a:solidFill>
              </a:rPr>
              <a:t>ANALYSIS OF FEATURES</a:t>
            </a:r>
          </a:p>
        </p:txBody>
      </p:sp>
    </p:spTree>
    <p:extLst>
      <p:ext uri="{BB962C8B-B14F-4D97-AF65-F5344CB8AC3E}">
        <p14:creationId xmlns:p14="http://schemas.microsoft.com/office/powerpoint/2010/main" val="63712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EE46A7-0019-4EF6-1CAD-D41156626274}"/>
              </a:ext>
            </a:extLst>
          </p:cNvPr>
          <p:cNvGrpSpPr/>
          <p:nvPr/>
        </p:nvGrpSpPr>
        <p:grpSpPr>
          <a:xfrm>
            <a:off x="311446" y="1269433"/>
            <a:ext cx="11306683" cy="5207131"/>
            <a:chOff x="205278" y="1755513"/>
            <a:chExt cx="8766390" cy="4037235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EF4AF9FE-9E21-CB68-832B-2707F0177D26}"/>
                </a:ext>
              </a:extLst>
            </p:cNvPr>
            <p:cNvSpPr/>
            <p:nvPr/>
          </p:nvSpPr>
          <p:spPr>
            <a:xfrm>
              <a:off x="2229580" y="2783029"/>
              <a:ext cx="2130066" cy="667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600" extrusionOk="0">
                  <a:moveTo>
                    <a:pt x="61" y="6139"/>
                  </a:moveTo>
                  <a:lnTo>
                    <a:pt x="1632" y="11158"/>
                  </a:lnTo>
                  <a:lnTo>
                    <a:pt x="6261" y="11158"/>
                  </a:lnTo>
                  <a:cubicBezTo>
                    <a:pt x="6261" y="11158"/>
                    <a:pt x="6261" y="11158"/>
                    <a:pt x="6261" y="11158"/>
                  </a:cubicBezTo>
                  <a:lnTo>
                    <a:pt x="13442" y="11158"/>
                  </a:lnTo>
                  <a:lnTo>
                    <a:pt x="13442" y="11158"/>
                  </a:lnTo>
                  <a:cubicBezTo>
                    <a:pt x="13442" y="11158"/>
                    <a:pt x="13442" y="11158"/>
                    <a:pt x="13456" y="11158"/>
                  </a:cubicBezTo>
                  <a:cubicBezTo>
                    <a:pt x="14718" y="11158"/>
                    <a:pt x="16093" y="12548"/>
                    <a:pt x="17271" y="16267"/>
                  </a:cubicBezTo>
                  <a:lnTo>
                    <a:pt x="18940" y="21600"/>
                  </a:lnTo>
                  <a:lnTo>
                    <a:pt x="18940" y="14923"/>
                  </a:lnTo>
                  <a:cubicBezTo>
                    <a:pt x="18940" y="14519"/>
                    <a:pt x="19038" y="14206"/>
                    <a:pt x="19165" y="14206"/>
                  </a:cubicBezTo>
                  <a:lnTo>
                    <a:pt x="21577" y="14206"/>
                  </a:lnTo>
                  <a:lnTo>
                    <a:pt x="20637" y="11203"/>
                  </a:lnTo>
                  <a:lnTo>
                    <a:pt x="19754" y="8380"/>
                  </a:lnTo>
                  <a:cubicBezTo>
                    <a:pt x="18127" y="3182"/>
                    <a:pt x="16051" y="314"/>
                    <a:pt x="13877" y="0"/>
                  </a:cubicBezTo>
                  <a:lnTo>
                    <a:pt x="13877" y="0"/>
                  </a:lnTo>
                  <a:lnTo>
                    <a:pt x="13807" y="0"/>
                  </a:lnTo>
                  <a:cubicBezTo>
                    <a:pt x="13694" y="0"/>
                    <a:pt x="13568" y="0"/>
                    <a:pt x="13456" y="0"/>
                  </a:cubicBezTo>
                  <a:cubicBezTo>
                    <a:pt x="13344" y="0"/>
                    <a:pt x="13232" y="0"/>
                    <a:pt x="13119" y="0"/>
                  </a:cubicBezTo>
                  <a:lnTo>
                    <a:pt x="1688" y="0"/>
                  </a:lnTo>
                  <a:lnTo>
                    <a:pt x="75" y="5154"/>
                  </a:lnTo>
                  <a:cubicBezTo>
                    <a:pt x="-23" y="5422"/>
                    <a:pt x="-23" y="5871"/>
                    <a:pt x="61" y="6139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1A58E0C3-93B5-D7BF-FFAE-B4282808B0EA}"/>
                </a:ext>
              </a:extLst>
            </p:cNvPr>
            <p:cNvSpPr/>
            <p:nvPr/>
          </p:nvSpPr>
          <p:spPr>
            <a:xfrm>
              <a:off x="6577265" y="3558412"/>
              <a:ext cx="1804844" cy="982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54" extrusionOk="0">
                  <a:moveTo>
                    <a:pt x="19125" y="4086"/>
                  </a:moveTo>
                  <a:lnTo>
                    <a:pt x="17387" y="896"/>
                  </a:lnTo>
                  <a:cubicBezTo>
                    <a:pt x="17421" y="1382"/>
                    <a:pt x="17437" y="1838"/>
                    <a:pt x="17437" y="2324"/>
                  </a:cubicBezTo>
                  <a:cubicBezTo>
                    <a:pt x="17437" y="8734"/>
                    <a:pt x="14590" y="13959"/>
                    <a:pt x="11098" y="13959"/>
                  </a:cubicBezTo>
                  <a:cubicBezTo>
                    <a:pt x="7821" y="13959"/>
                    <a:pt x="5106" y="9372"/>
                    <a:pt x="4792" y="3508"/>
                  </a:cubicBezTo>
                  <a:lnTo>
                    <a:pt x="2954" y="136"/>
                  </a:lnTo>
                  <a:cubicBezTo>
                    <a:pt x="2855" y="-46"/>
                    <a:pt x="2673" y="-46"/>
                    <a:pt x="2574" y="136"/>
                  </a:cubicBezTo>
                  <a:lnTo>
                    <a:pt x="654" y="3660"/>
                  </a:lnTo>
                  <a:cubicBezTo>
                    <a:pt x="803" y="7519"/>
                    <a:pt x="1564" y="11043"/>
                    <a:pt x="2772" y="13959"/>
                  </a:cubicBezTo>
                  <a:lnTo>
                    <a:pt x="2011" y="13959"/>
                  </a:lnTo>
                  <a:lnTo>
                    <a:pt x="74" y="17513"/>
                  </a:lnTo>
                  <a:cubicBezTo>
                    <a:pt x="-25" y="17696"/>
                    <a:pt x="-25" y="18030"/>
                    <a:pt x="74" y="18212"/>
                  </a:cubicBezTo>
                  <a:lnTo>
                    <a:pt x="1895" y="21554"/>
                  </a:lnTo>
                  <a:lnTo>
                    <a:pt x="11098" y="21554"/>
                  </a:lnTo>
                  <a:cubicBezTo>
                    <a:pt x="16874" y="21554"/>
                    <a:pt x="21575" y="12926"/>
                    <a:pt x="21575" y="2324"/>
                  </a:cubicBezTo>
                  <a:cubicBezTo>
                    <a:pt x="21575" y="1655"/>
                    <a:pt x="21558" y="1017"/>
                    <a:pt x="21525" y="349"/>
                  </a:cubicBezTo>
                  <a:lnTo>
                    <a:pt x="19506" y="4055"/>
                  </a:lnTo>
                  <a:cubicBezTo>
                    <a:pt x="19390" y="4268"/>
                    <a:pt x="19225" y="4268"/>
                    <a:pt x="19125" y="4086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2588DEE4-9D21-E5AF-C7DB-777915BAFF39}"/>
                </a:ext>
              </a:extLst>
            </p:cNvPr>
            <p:cNvSpPr/>
            <p:nvPr/>
          </p:nvSpPr>
          <p:spPr>
            <a:xfrm>
              <a:off x="4749577" y="2783029"/>
              <a:ext cx="2168996" cy="704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600" extrusionOk="0">
                  <a:moveTo>
                    <a:pt x="2218" y="14174"/>
                  </a:moveTo>
                  <a:lnTo>
                    <a:pt x="2218" y="21600"/>
                  </a:lnTo>
                  <a:lnTo>
                    <a:pt x="4215" y="15447"/>
                  </a:lnTo>
                  <a:cubicBezTo>
                    <a:pt x="5359" y="11925"/>
                    <a:pt x="6722" y="10609"/>
                    <a:pt x="7962" y="10609"/>
                  </a:cubicBezTo>
                  <a:lnTo>
                    <a:pt x="7962" y="10609"/>
                  </a:lnTo>
                  <a:lnTo>
                    <a:pt x="15029" y="10609"/>
                  </a:lnTo>
                  <a:cubicBezTo>
                    <a:pt x="15029" y="10609"/>
                    <a:pt x="15029" y="10609"/>
                    <a:pt x="15029" y="10609"/>
                  </a:cubicBezTo>
                  <a:lnTo>
                    <a:pt x="19974" y="10609"/>
                  </a:lnTo>
                  <a:lnTo>
                    <a:pt x="21517" y="5856"/>
                  </a:lnTo>
                  <a:cubicBezTo>
                    <a:pt x="21600" y="5602"/>
                    <a:pt x="21600" y="5135"/>
                    <a:pt x="21517" y="4880"/>
                  </a:cubicBezTo>
                  <a:lnTo>
                    <a:pt x="19933" y="0"/>
                  </a:lnTo>
                  <a:lnTo>
                    <a:pt x="8307" y="0"/>
                  </a:lnTo>
                  <a:cubicBezTo>
                    <a:pt x="8196" y="0"/>
                    <a:pt x="8086" y="0"/>
                    <a:pt x="7962" y="0"/>
                  </a:cubicBezTo>
                  <a:cubicBezTo>
                    <a:pt x="5689" y="0"/>
                    <a:pt x="3485" y="2758"/>
                    <a:pt x="1791" y="7978"/>
                  </a:cubicBezTo>
                  <a:lnTo>
                    <a:pt x="923" y="10652"/>
                  </a:lnTo>
                  <a:lnTo>
                    <a:pt x="0" y="13495"/>
                  </a:lnTo>
                  <a:lnTo>
                    <a:pt x="2011" y="13495"/>
                  </a:lnTo>
                  <a:cubicBezTo>
                    <a:pt x="2108" y="13495"/>
                    <a:pt x="2218" y="13792"/>
                    <a:pt x="2218" y="1417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590FEE55-A347-61E1-79EF-1268C695DDE8}"/>
                </a:ext>
              </a:extLst>
            </p:cNvPr>
            <p:cNvSpPr/>
            <p:nvPr/>
          </p:nvSpPr>
          <p:spPr>
            <a:xfrm>
              <a:off x="6632650" y="2783029"/>
              <a:ext cx="1740458" cy="89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0" extrusionOk="0">
                  <a:moveTo>
                    <a:pt x="4210" y="4586"/>
                  </a:moveTo>
                  <a:lnTo>
                    <a:pt x="2062" y="8740"/>
                  </a:lnTo>
                  <a:cubicBezTo>
                    <a:pt x="756" y="12196"/>
                    <a:pt x="0" y="16449"/>
                    <a:pt x="0" y="21035"/>
                  </a:cubicBezTo>
                  <a:cubicBezTo>
                    <a:pt x="0" y="21035"/>
                    <a:pt x="0" y="21035"/>
                    <a:pt x="0" y="21068"/>
                  </a:cubicBezTo>
                  <a:lnTo>
                    <a:pt x="2028" y="17147"/>
                  </a:lnTo>
                  <a:cubicBezTo>
                    <a:pt x="2131" y="16948"/>
                    <a:pt x="2320" y="16948"/>
                    <a:pt x="2423" y="17147"/>
                  </a:cubicBezTo>
                  <a:lnTo>
                    <a:pt x="4296" y="20769"/>
                  </a:lnTo>
                  <a:cubicBezTo>
                    <a:pt x="4365" y="13857"/>
                    <a:pt x="7303" y="8308"/>
                    <a:pt x="10877" y="8308"/>
                  </a:cubicBezTo>
                  <a:cubicBezTo>
                    <a:pt x="13884" y="8308"/>
                    <a:pt x="16428" y="12229"/>
                    <a:pt x="17218" y="17546"/>
                  </a:cubicBezTo>
                  <a:lnTo>
                    <a:pt x="19211" y="21401"/>
                  </a:lnTo>
                  <a:cubicBezTo>
                    <a:pt x="19315" y="21600"/>
                    <a:pt x="19504" y="21600"/>
                    <a:pt x="19607" y="21401"/>
                  </a:cubicBezTo>
                  <a:lnTo>
                    <a:pt x="21600" y="17546"/>
                  </a:lnTo>
                  <a:cubicBezTo>
                    <a:pt x="20741" y="7610"/>
                    <a:pt x="16256" y="0"/>
                    <a:pt x="10877" y="0"/>
                  </a:cubicBezTo>
                  <a:lnTo>
                    <a:pt x="2234" y="0"/>
                  </a:lnTo>
                  <a:lnTo>
                    <a:pt x="4210" y="3822"/>
                  </a:lnTo>
                  <a:cubicBezTo>
                    <a:pt x="4313" y="4054"/>
                    <a:pt x="4313" y="4386"/>
                    <a:pt x="4210" y="458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54D38C41-9F7B-75F6-6BA4-51465DAC5DBE}"/>
                </a:ext>
              </a:extLst>
            </p:cNvPr>
            <p:cNvSpPr/>
            <p:nvPr/>
          </p:nvSpPr>
          <p:spPr>
            <a:xfrm>
              <a:off x="761891" y="3558412"/>
              <a:ext cx="1827872" cy="982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54" extrusionOk="0">
                  <a:moveTo>
                    <a:pt x="21486" y="17513"/>
                  </a:moveTo>
                  <a:lnTo>
                    <a:pt x="19574" y="13959"/>
                  </a:lnTo>
                  <a:lnTo>
                    <a:pt x="18577" y="13959"/>
                  </a:lnTo>
                  <a:cubicBezTo>
                    <a:pt x="19770" y="11073"/>
                    <a:pt x="20522" y="7519"/>
                    <a:pt x="20669" y="3660"/>
                  </a:cubicBezTo>
                  <a:lnTo>
                    <a:pt x="18773" y="136"/>
                  </a:lnTo>
                  <a:cubicBezTo>
                    <a:pt x="18675" y="-46"/>
                    <a:pt x="18496" y="-46"/>
                    <a:pt x="18398" y="136"/>
                  </a:cubicBezTo>
                  <a:lnTo>
                    <a:pt x="16584" y="3508"/>
                  </a:lnTo>
                  <a:cubicBezTo>
                    <a:pt x="16257" y="9372"/>
                    <a:pt x="13594" y="13959"/>
                    <a:pt x="10359" y="13959"/>
                  </a:cubicBezTo>
                  <a:cubicBezTo>
                    <a:pt x="6911" y="13959"/>
                    <a:pt x="4101" y="8734"/>
                    <a:pt x="4101" y="2324"/>
                  </a:cubicBezTo>
                  <a:cubicBezTo>
                    <a:pt x="4101" y="1898"/>
                    <a:pt x="4117" y="1503"/>
                    <a:pt x="4134" y="1108"/>
                  </a:cubicBezTo>
                  <a:lnTo>
                    <a:pt x="2533" y="4086"/>
                  </a:lnTo>
                  <a:cubicBezTo>
                    <a:pt x="2434" y="4268"/>
                    <a:pt x="2255" y="4268"/>
                    <a:pt x="2157" y="4086"/>
                  </a:cubicBezTo>
                  <a:lnTo>
                    <a:pt x="65" y="197"/>
                  </a:lnTo>
                  <a:cubicBezTo>
                    <a:pt x="16" y="896"/>
                    <a:pt x="0" y="1625"/>
                    <a:pt x="0" y="2324"/>
                  </a:cubicBezTo>
                  <a:cubicBezTo>
                    <a:pt x="0" y="12926"/>
                    <a:pt x="4640" y="21554"/>
                    <a:pt x="10343" y="21554"/>
                  </a:cubicBezTo>
                  <a:lnTo>
                    <a:pt x="19672" y="21554"/>
                  </a:lnTo>
                  <a:lnTo>
                    <a:pt x="21469" y="18212"/>
                  </a:lnTo>
                  <a:cubicBezTo>
                    <a:pt x="21600" y="18000"/>
                    <a:pt x="21600" y="17696"/>
                    <a:pt x="21486" y="17513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9385ECDF-CFD8-CBFB-BF29-EE2A5482ABFB}"/>
                </a:ext>
              </a:extLst>
            </p:cNvPr>
            <p:cNvSpPr/>
            <p:nvPr/>
          </p:nvSpPr>
          <p:spPr>
            <a:xfrm>
              <a:off x="775738" y="2783029"/>
              <a:ext cx="1739075" cy="900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2" extrusionOk="0">
                  <a:moveTo>
                    <a:pt x="2476" y="21368"/>
                  </a:moveTo>
                  <a:lnTo>
                    <a:pt x="4334" y="17790"/>
                  </a:lnTo>
                  <a:cubicBezTo>
                    <a:pt x="5073" y="12324"/>
                    <a:pt x="7653" y="8282"/>
                    <a:pt x="10714" y="8282"/>
                  </a:cubicBezTo>
                  <a:cubicBezTo>
                    <a:pt x="14308" y="8282"/>
                    <a:pt x="17232" y="13815"/>
                    <a:pt x="17301" y="20706"/>
                  </a:cubicBezTo>
                  <a:lnTo>
                    <a:pt x="19175" y="17094"/>
                  </a:lnTo>
                  <a:cubicBezTo>
                    <a:pt x="19278" y="16896"/>
                    <a:pt x="19468" y="16896"/>
                    <a:pt x="19571" y="17094"/>
                  </a:cubicBezTo>
                  <a:lnTo>
                    <a:pt x="21600" y="21004"/>
                  </a:lnTo>
                  <a:cubicBezTo>
                    <a:pt x="21600" y="21004"/>
                    <a:pt x="21600" y="21004"/>
                    <a:pt x="21600" y="20971"/>
                  </a:cubicBezTo>
                  <a:cubicBezTo>
                    <a:pt x="21600" y="16399"/>
                    <a:pt x="20826" y="12158"/>
                    <a:pt x="19536" y="8713"/>
                  </a:cubicBezTo>
                  <a:lnTo>
                    <a:pt x="17387" y="4572"/>
                  </a:lnTo>
                  <a:cubicBezTo>
                    <a:pt x="17283" y="4373"/>
                    <a:pt x="17283" y="4009"/>
                    <a:pt x="17387" y="3810"/>
                  </a:cubicBezTo>
                  <a:lnTo>
                    <a:pt x="19364" y="0"/>
                  </a:lnTo>
                  <a:lnTo>
                    <a:pt x="10714" y="0"/>
                  </a:lnTo>
                  <a:cubicBezTo>
                    <a:pt x="5348" y="0"/>
                    <a:pt x="894" y="7487"/>
                    <a:pt x="0" y="17326"/>
                  </a:cubicBezTo>
                  <a:lnTo>
                    <a:pt x="2098" y="21368"/>
                  </a:lnTo>
                  <a:cubicBezTo>
                    <a:pt x="2184" y="21600"/>
                    <a:pt x="2373" y="21600"/>
                    <a:pt x="2476" y="21368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E916B50B-A056-9E22-ED3E-F9B37C6CF56C}"/>
                </a:ext>
              </a:extLst>
            </p:cNvPr>
            <p:cNvSpPr/>
            <p:nvPr/>
          </p:nvSpPr>
          <p:spPr>
            <a:xfrm>
              <a:off x="4140346" y="3272489"/>
              <a:ext cx="2539382" cy="1268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2" y="18487"/>
                  </a:moveTo>
                  <a:lnTo>
                    <a:pt x="21600" y="15728"/>
                  </a:lnTo>
                  <a:lnTo>
                    <a:pt x="19869" y="15728"/>
                  </a:lnTo>
                  <a:lnTo>
                    <a:pt x="17961" y="15728"/>
                  </a:lnTo>
                  <a:lnTo>
                    <a:pt x="11931" y="15728"/>
                  </a:lnTo>
                  <a:lnTo>
                    <a:pt x="11931" y="15728"/>
                  </a:lnTo>
                  <a:cubicBezTo>
                    <a:pt x="10871" y="15728"/>
                    <a:pt x="9716" y="14997"/>
                    <a:pt x="8727" y="13040"/>
                  </a:cubicBezTo>
                  <a:lnTo>
                    <a:pt x="5559" y="6697"/>
                  </a:lnTo>
                  <a:lnTo>
                    <a:pt x="3474" y="2523"/>
                  </a:lnTo>
                  <a:lnTo>
                    <a:pt x="2214" y="0"/>
                  </a:lnTo>
                  <a:lnTo>
                    <a:pt x="188" y="0"/>
                  </a:lnTo>
                  <a:cubicBezTo>
                    <a:pt x="82" y="0"/>
                    <a:pt x="0" y="165"/>
                    <a:pt x="0" y="377"/>
                  </a:cubicBezTo>
                  <a:lnTo>
                    <a:pt x="0" y="3891"/>
                  </a:lnTo>
                  <a:lnTo>
                    <a:pt x="1390" y="6673"/>
                  </a:lnTo>
                  <a:lnTo>
                    <a:pt x="3474" y="10847"/>
                  </a:lnTo>
                  <a:lnTo>
                    <a:pt x="5901" y="15705"/>
                  </a:lnTo>
                  <a:lnTo>
                    <a:pt x="6631" y="17167"/>
                  </a:lnTo>
                  <a:cubicBezTo>
                    <a:pt x="8079" y="20067"/>
                    <a:pt x="9964" y="21600"/>
                    <a:pt x="11907" y="21600"/>
                  </a:cubicBezTo>
                  <a:lnTo>
                    <a:pt x="11907" y="21600"/>
                  </a:lnTo>
                  <a:lnTo>
                    <a:pt x="12202" y="21600"/>
                  </a:lnTo>
                  <a:lnTo>
                    <a:pt x="21518" y="21600"/>
                  </a:lnTo>
                  <a:lnTo>
                    <a:pt x="20222" y="19006"/>
                  </a:lnTo>
                  <a:cubicBezTo>
                    <a:pt x="20151" y="18865"/>
                    <a:pt x="20151" y="18629"/>
                    <a:pt x="20222" y="18487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E2F49524-6770-C617-1CC1-1E14F2D6C56C}"/>
                </a:ext>
              </a:extLst>
            </p:cNvPr>
            <p:cNvSpPr/>
            <p:nvPr/>
          </p:nvSpPr>
          <p:spPr>
            <a:xfrm>
              <a:off x="2478812" y="3272489"/>
              <a:ext cx="2442458" cy="1268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51" y="6697"/>
                  </a:moveTo>
                  <a:lnTo>
                    <a:pt x="18318" y="10871"/>
                  </a:lnTo>
                  <a:lnTo>
                    <a:pt x="15796" y="15728"/>
                  </a:lnTo>
                  <a:lnTo>
                    <a:pt x="15037" y="17190"/>
                  </a:lnTo>
                  <a:cubicBezTo>
                    <a:pt x="13616" y="19926"/>
                    <a:pt x="11804" y="21435"/>
                    <a:pt x="9906" y="21600"/>
                  </a:cubicBezTo>
                  <a:cubicBezTo>
                    <a:pt x="9882" y="21600"/>
                    <a:pt x="9857" y="21600"/>
                    <a:pt x="9833" y="21600"/>
                  </a:cubicBezTo>
                  <a:lnTo>
                    <a:pt x="9514" y="21600"/>
                  </a:lnTo>
                  <a:lnTo>
                    <a:pt x="9220" y="21600"/>
                  </a:lnTo>
                  <a:lnTo>
                    <a:pt x="86" y="21600"/>
                  </a:lnTo>
                  <a:lnTo>
                    <a:pt x="1433" y="19006"/>
                  </a:lnTo>
                  <a:cubicBezTo>
                    <a:pt x="1506" y="18865"/>
                    <a:pt x="1506" y="18605"/>
                    <a:pt x="1433" y="18464"/>
                  </a:cubicBezTo>
                  <a:lnTo>
                    <a:pt x="0" y="15705"/>
                  </a:lnTo>
                  <a:lnTo>
                    <a:pt x="1102" y="15705"/>
                  </a:lnTo>
                  <a:lnTo>
                    <a:pt x="3245" y="15705"/>
                  </a:lnTo>
                  <a:lnTo>
                    <a:pt x="9514" y="15705"/>
                  </a:lnTo>
                  <a:lnTo>
                    <a:pt x="9514" y="15705"/>
                  </a:lnTo>
                  <a:cubicBezTo>
                    <a:pt x="10616" y="15705"/>
                    <a:pt x="11829" y="14997"/>
                    <a:pt x="12845" y="13017"/>
                  </a:cubicBezTo>
                  <a:lnTo>
                    <a:pt x="16151" y="6697"/>
                  </a:lnTo>
                  <a:close/>
                  <a:moveTo>
                    <a:pt x="21404" y="0"/>
                  </a:moveTo>
                  <a:lnTo>
                    <a:pt x="19616" y="0"/>
                  </a:lnTo>
                  <a:lnTo>
                    <a:pt x="18306" y="2523"/>
                  </a:lnTo>
                  <a:lnTo>
                    <a:pt x="20473" y="6697"/>
                  </a:lnTo>
                  <a:lnTo>
                    <a:pt x="21600" y="4528"/>
                  </a:lnTo>
                  <a:lnTo>
                    <a:pt x="21600" y="401"/>
                  </a:lnTo>
                  <a:cubicBezTo>
                    <a:pt x="21600" y="189"/>
                    <a:pt x="21514" y="0"/>
                    <a:pt x="21404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B9B547-3A13-0970-CC21-8405BD524F28}"/>
                </a:ext>
              </a:extLst>
            </p:cNvPr>
            <p:cNvGrpSpPr/>
            <p:nvPr/>
          </p:nvGrpSpPr>
          <p:grpSpPr>
            <a:xfrm>
              <a:off x="6918573" y="4539315"/>
              <a:ext cx="2053095" cy="1241711"/>
              <a:chOff x="8822904" y="3908906"/>
              <a:chExt cx="3087185" cy="1655614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F527C6-736F-083D-A2D0-5E0F2A0315E2}"/>
                  </a:ext>
                </a:extLst>
              </p:cNvPr>
              <p:cNvSpPr txBox="1"/>
              <p:nvPr/>
            </p:nvSpPr>
            <p:spPr>
              <a:xfrm>
                <a:off x="8822904" y="3908906"/>
                <a:ext cx="2926080" cy="3818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 noProof="1">
                    <a:solidFill>
                      <a:srgbClr val="0070C0"/>
                    </a:solidFill>
                  </a:rPr>
                  <a:t>NUMBER 8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688D686-2A46-D831-8B24-3AA0736CEE37}"/>
                  </a:ext>
                </a:extLst>
              </p:cNvPr>
              <p:cNvSpPr txBox="1"/>
              <p:nvPr/>
            </p:nvSpPr>
            <p:spPr>
              <a:xfrm>
                <a:off x="8984009" y="4290711"/>
                <a:ext cx="2926080" cy="127380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400" b="1" i="1" kern="0" dirty="0">
                    <a:solidFill>
                      <a:srgbClr val="0070C0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Integrate machine learning and AI-driven tools to continuously monitor network traffic, detecting and responding to unusual activities in real-time.</a:t>
                </a:r>
                <a:endParaRPr lang="en-IN" sz="1400" b="1" i="1" kern="100" dirty="0">
                  <a:solidFill>
                    <a:srgbClr val="0070C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A8614C-5FDF-88A7-AEED-845F52901945}"/>
                </a:ext>
              </a:extLst>
            </p:cNvPr>
            <p:cNvGrpSpPr/>
            <p:nvPr/>
          </p:nvGrpSpPr>
          <p:grpSpPr>
            <a:xfrm>
              <a:off x="205278" y="4522935"/>
              <a:ext cx="1968966" cy="1269813"/>
              <a:chOff x="320441" y="4466025"/>
              <a:chExt cx="2960682" cy="169308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85770FC-E7EC-D852-E56B-3CF018CB46B9}"/>
                  </a:ext>
                </a:extLst>
              </p:cNvPr>
              <p:cNvSpPr txBox="1"/>
              <p:nvPr/>
            </p:nvSpPr>
            <p:spPr>
              <a:xfrm>
                <a:off x="355043" y="4466025"/>
                <a:ext cx="2926080" cy="3818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 noProof="1">
                    <a:solidFill>
                      <a:srgbClr val="0070C0"/>
                    </a:solidFill>
                  </a:rPr>
                  <a:t>NUMBER 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55360E-AE5A-171C-567B-DECC9D58341B}"/>
                  </a:ext>
                </a:extLst>
              </p:cNvPr>
              <p:cNvSpPr txBox="1"/>
              <p:nvPr/>
            </p:nvSpPr>
            <p:spPr>
              <a:xfrm>
                <a:off x="320441" y="4885301"/>
                <a:ext cx="2926080" cy="127380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400" b="1" i="1" kern="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Introduce robust authentication mechanisms, including two-factor authentication and biometric verification, for device access.</a:t>
                </a:r>
                <a:endParaRPr lang="en-IN" sz="1400" b="1" i="1" kern="100" dirty="0">
                  <a:solidFill>
                    <a:schemeClr val="accent1">
                      <a:lumMod val="75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2661FF-7EBD-EDD0-159B-9F51CF47A930}"/>
                </a:ext>
              </a:extLst>
            </p:cNvPr>
            <p:cNvGrpSpPr/>
            <p:nvPr/>
          </p:nvGrpSpPr>
          <p:grpSpPr>
            <a:xfrm>
              <a:off x="6984460" y="1755513"/>
              <a:ext cx="1945954" cy="961230"/>
              <a:chOff x="8921977" y="1546586"/>
              <a:chExt cx="2926080" cy="128164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8B8A16-BF10-40BA-6709-D1EE5CDA5E5D}"/>
                  </a:ext>
                </a:extLst>
              </p:cNvPr>
              <p:cNvSpPr txBox="1"/>
              <p:nvPr/>
            </p:nvSpPr>
            <p:spPr>
              <a:xfrm>
                <a:off x="8921977" y="1546586"/>
                <a:ext cx="2926080" cy="3818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 noProof="1">
                    <a:solidFill>
                      <a:schemeClr val="accent6">
                        <a:lumMod val="75000"/>
                      </a:schemeClr>
                    </a:solidFill>
                  </a:rPr>
                  <a:t>NUMBER 4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5640E3-73A3-D9F6-68CA-6E03396484B9}"/>
                  </a:ext>
                </a:extLst>
              </p:cNvPr>
              <p:cNvSpPr txBox="1"/>
              <p:nvPr/>
            </p:nvSpPr>
            <p:spPr>
              <a:xfrm>
                <a:off x="8921977" y="1925881"/>
                <a:ext cx="2926080" cy="90234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200" b="1" i="1" kern="0" dirty="0">
                    <a:solidFill>
                      <a:srgbClr val="70AD47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Schedule automated, frequent software and firmware updates to ensure devices are protected against known vulnerabilities.</a:t>
                </a:r>
                <a:endParaRPr lang="en-IN" sz="1200" b="1" i="1" kern="100" dirty="0">
                  <a:solidFill>
                    <a:srgbClr val="70AD47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29FB70A-272C-4886-F77C-7BB64E85F5A7}"/>
                </a:ext>
              </a:extLst>
            </p:cNvPr>
            <p:cNvGrpSpPr/>
            <p:nvPr/>
          </p:nvGrpSpPr>
          <p:grpSpPr>
            <a:xfrm>
              <a:off x="213586" y="1755517"/>
              <a:ext cx="2130066" cy="1061105"/>
              <a:chOff x="332935" y="2707628"/>
              <a:chExt cx="3202924" cy="1414805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88C419-6802-6B56-7FCA-02CA376E24C6}"/>
                  </a:ext>
                </a:extLst>
              </p:cNvPr>
              <p:cNvSpPr txBox="1"/>
              <p:nvPr/>
            </p:nvSpPr>
            <p:spPr>
              <a:xfrm>
                <a:off x="332936" y="2707628"/>
                <a:ext cx="2926080" cy="38180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 noProof="1">
                    <a:solidFill>
                      <a:schemeClr val="accent6">
                        <a:lumMod val="75000"/>
                      </a:schemeClr>
                    </a:solidFill>
                  </a:rPr>
                  <a:t>NUMBER 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9DDF89B-120F-B981-EE6B-B3001A1584EA}"/>
                  </a:ext>
                </a:extLst>
              </p:cNvPr>
              <p:cNvSpPr txBox="1"/>
              <p:nvPr/>
            </p:nvSpPr>
            <p:spPr>
              <a:xfrm>
                <a:off x="332935" y="3086922"/>
                <a:ext cx="3202924" cy="103551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400" b="1" i="1" kern="0" dirty="0">
                    <a:solidFill>
                      <a:srgbClr val="70AD47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Conduct a comprehensive audit of existing IoT infrastructures to identify vulnerabilities and outdated systems.</a:t>
                </a:r>
                <a:endParaRPr lang="en-IN" sz="1400" b="1" i="1" kern="100" dirty="0">
                  <a:solidFill>
                    <a:srgbClr val="70AD47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5548688-CA1A-E1FD-551F-F774E1A4243F}"/>
                </a:ext>
              </a:extLst>
            </p:cNvPr>
            <p:cNvGrpSpPr/>
            <p:nvPr/>
          </p:nvGrpSpPr>
          <p:grpSpPr>
            <a:xfrm>
              <a:off x="2486384" y="4551040"/>
              <a:ext cx="1968358" cy="1063834"/>
              <a:chOff x="356752" y="4503492"/>
              <a:chExt cx="2959768" cy="141844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A34B43-9464-B154-72F8-AB68CCB25D94}"/>
                  </a:ext>
                </a:extLst>
              </p:cNvPr>
              <p:cNvSpPr txBox="1"/>
              <p:nvPr/>
            </p:nvSpPr>
            <p:spPr>
              <a:xfrm>
                <a:off x="390440" y="4503492"/>
                <a:ext cx="2926080" cy="3818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 noProof="1">
                    <a:solidFill>
                      <a:schemeClr val="accent5"/>
                    </a:solidFill>
                  </a:rPr>
                  <a:t>NUMBER 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9C770D-370B-B86C-F411-BF544C455B37}"/>
                  </a:ext>
                </a:extLst>
              </p:cNvPr>
              <p:cNvSpPr txBox="1"/>
              <p:nvPr/>
            </p:nvSpPr>
            <p:spPr>
              <a:xfrm>
                <a:off x="356752" y="4885297"/>
                <a:ext cx="2926081" cy="103664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400" b="1" i="1" kern="0" dirty="0">
                    <a:solidFill>
                      <a:srgbClr val="5B9BD5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Segment IoT networks, creating barriers between critical infrastructure and less secure devices.</a:t>
                </a:r>
                <a:endParaRPr lang="en-IN" sz="1400" b="1" i="1" kern="100" dirty="0">
                  <a:solidFill>
                    <a:srgbClr val="5B9BD5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9AD629F-5AD3-A4AD-E0D6-DF423CC187A4}"/>
                </a:ext>
              </a:extLst>
            </p:cNvPr>
            <p:cNvGrpSpPr/>
            <p:nvPr/>
          </p:nvGrpSpPr>
          <p:grpSpPr>
            <a:xfrm>
              <a:off x="4767490" y="4551040"/>
              <a:ext cx="1990760" cy="982710"/>
              <a:chOff x="393065" y="4503486"/>
              <a:chExt cx="2993454" cy="131027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38A1F2A-7448-B19A-67A7-167CF3A29374}"/>
                  </a:ext>
                </a:extLst>
              </p:cNvPr>
              <p:cNvSpPr txBox="1"/>
              <p:nvPr/>
            </p:nvSpPr>
            <p:spPr>
              <a:xfrm>
                <a:off x="460439" y="4503486"/>
                <a:ext cx="2926080" cy="38180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 noProof="1">
                    <a:solidFill>
                      <a:schemeClr val="accent4">
                        <a:lumMod val="50000"/>
                      </a:schemeClr>
                    </a:solidFill>
                  </a:rPr>
                  <a:t>NUMBER 7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BA32C-F959-7664-C072-A51AD865B38B}"/>
                  </a:ext>
                </a:extLst>
              </p:cNvPr>
              <p:cNvSpPr txBox="1"/>
              <p:nvPr/>
            </p:nvSpPr>
            <p:spPr>
              <a:xfrm>
                <a:off x="393065" y="4912415"/>
                <a:ext cx="2926080" cy="90134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200" b="1" i="1" kern="0" dirty="0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Launch extensive user training programs focused on safe IoT device usage, password best practices, and threat awareness.</a:t>
                </a:r>
                <a:endParaRPr lang="en-IN" sz="1200" b="1" i="1" kern="100" dirty="0">
                  <a:solidFill>
                    <a:schemeClr val="accent2">
                      <a:lumMod val="50000"/>
                    </a:schemeClr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AD013A-FEFE-00B2-17B6-0D5920E86C9B}"/>
                </a:ext>
              </a:extLst>
            </p:cNvPr>
            <p:cNvGrpSpPr/>
            <p:nvPr/>
          </p:nvGrpSpPr>
          <p:grpSpPr>
            <a:xfrm>
              <a:off x="2470545" y="1755515"/>
              <a:ext cx="1945954" cy="960484"/>
              <a:chOff x="332936" y="2707627"/>
              <a:chExt cx="2926080" cy="128064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27C164-2F1E-6851-087F-28902E030705}"/>
                  </a:ext>
                </a:extLst>
              </p:cNvPr>
              <p:cNvSpPr txBox="1"/>
              <p:nvPr/>
            </p:nvSpPr>
            <p:spPr>
              <a:xfrm>
                <a:off x="332936" y="2707627"/>
                <a:ext cx="2926080" cy="38180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 noProof="1">
                    <a:solidFill>
                      <a:schemeClr val="accent2">
                        <a:lumMod val="75000"/>
                      </a:schemeClr>
                    </a:solidFill>
                  </a:rPr>
                  <a:t>NUMBER 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DB4F5E-76C0-135D-2981-D58CFA554158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90135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200" b="1" i="1" kern="0" dirty="0">
                    <a:solidFill>
                      <a:srgbClr val="ED7D3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Collaborate with manufacturers to create standardized security protocols for device development and deployment.</a:t>
                </a:r>
                <a:endParaRPr lang="en-IN" sz="1200" b="1" i="1" kern="100" dirty="0">
                  <a:solidFill>
                    <a:srgbClr val="ED7D3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19AD4A-B2EF-0538-C031-84C26688CC9A}"/>
                </a:ext>
              </a:extLst>
            </p:cNvPr>
            <p:cNvGrpSpPr/>
            <p:nvPr/>
          </p:nvGrpSpPr>
          <p:grpSpPr>
            <a:xfrm>
              <a:off x="4727502" y="1755518"/>
              <a:ext cx="1945954" cy="807265"/>
              <a:chOff x="332936" y="2707628"/>
              <a:chExt cx="2926080" cy="107635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BAA4A7-D95B-81BD-011F-06BE47D8CFA6}"/>
                  </a:ext>
                </a:extLst>
              </p:cNvPr>
              <p:cNvSpPr txBox="1"/>
              <p:nvPr/>
            </p:nvSpPr>
            <p:spPr>
              <a:xfrm>
                <a:off x="332936" y="2707628"/>
                <a:ext cx="2926080" cy="38180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 noProof="1">
                    <a:solidFill>
                      <a:schemeClr val="accent2">
                        <a:lumMod val="75000"/>
                      </a:schemeClr>
                    </a:solidFill>
                  </a:rPr>
                  <a:t>NUMBER 3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443EDC-F39D-7167-321A-79B0E73CA4FD}"/>
                  </a:ext>
                </a:extLst>
              </p:cNvPr>
              <p:cNvSpPr txBox="1"/>
              <p:nvPr/>
            </p:nvSpPr>
            <p:spPr>
              <a:xfrm>
                <a:off x="332936" y="3086922"/>
                <a:ext cx="2926080" cy="697058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  <a:tabLst>
                    <a:tab pos="457200" algn="l"/>
                  </a:tabLst>
                </a:pPr>
                <a:r>
                  <a:rPr lang="en-IN" sz="1200" b="1" i="1" kern="0" dirty="0">
                    <a:solidFill>
                      <a:srgbClr val="ED7D31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Implement a multi-layered encryption strategy, safeguarding data at rest, in transit, and during processing.</a:t>
                </a:r>
                <a:endParaRPr lang="en-IN" sz="1200" b="1" i="1" kern="100" dirty="0">
                  <a:solidFill>
                    <a:srgbClr val="ED7D3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Graphic 18" descr="Fire with solid fill">
              <a:extLst>
                <a:ext uri="{FF2B5EF4-FFF2-40B4-BE49-F238E27FC236}">
                  <a16:creationId xmlns:a16="http://schemas.microsoft.com/office/drawing/2014/main" id="{6C09ACD6-184F-C748-636E-AC4287B14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9082" y="3280082"/>
              <a:ext cx="267386" cy="267386"/>
            </a:xfrm>
            <a:prstGeom prst="rect">
              <a:avLst/>
            </a:prstGeom>
          </p:spPr>
        </p:pic>
        <p:pic>
          <p:nvPicPr>
            <p:cNvPr id="20" name="Graphic 19" descr="Bar graph with downward trend with solid fill">
              <a:extLst>
                <a:ext uri="{FF2B5EF4-FFF2-40B4-BE49-F238E27FC236}">
                  <a16:creationId xmlns:a16="http://schemas.microsoft.com/office/drawing/2014/main" id="{E2C74AA8-05D3-CEFB-A17A-239E627D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11426" y="3689358"/>
              <a:ext cx="267386" cy="267386"/>
            </a:xfrm>
            <a:prstGeom prst="rect">
              <a:avLst/>
            </a:prstGeom>
          </p:spPr>
        </p:pic>
        <p:pic>
          <p:nvPicPr>
            <p:cNvPr id="21" name="Graphic 20" descr="Bar graph with upward trend with solid fill">
              <a:extLst>
                <a:ext uri="{FF2B5EF4-FFF2-40B4-BE49-F238E27FC236}">
                  <a16:creationId xmlns:a16="http://schemas.microsoft.com/office/drawing/2014/main" id="{B84DDCBD-5576-F104-951C-207B8757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08690" y="4241830"/>
              <a:ext cx="267386" cy="267386"/>
            </a:xfrm>
            <a:prstGeom prst="rect">
              <a:avLst/>
            </a:prstGeom>
          </p:spPr>
        </p:pic>
        <p:pic>
          <p:nvPicPr>
            <p:cNvPr id="22" name="Graphic 21" descr="Car with solid fill">
              <a:extLst>
                <a:ext uri="{FF2B5EF4-FFF2-40B4-BE49-F238E27FC236}">
                  <a16:creationId xmlns:a16="http://schemas.microsoft.com/office/drawing/2014/main" id="{8309BA7C-A4A4-8C52-48B9-812D02F9D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33798" y="3290856"/>
              <a:ext cx="267386" cy="267386"/>
            </a:xfrm>
            <a:prstGeom prst="rect">
              <a:avLst/>
            </a:prstGeom>
          </p:spPr>
        </p:pic>
        <p:pic>
          <p:nvPicPr>
            <p:cNvPr id="23" name="Graphic 22" descr="Customer review with solid fill">
              <a:extLst>
                <a:ext uri="{FF2B5EF4-FFF2-40B4-BE49-F238E27FC236}">
                  <a16:creationId xmlns:a16="http://schemas.microsoft.com/office/drawing/2014/main" id="{F589851A-A58B-DD74-6433-29992E96F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14724" y="2837062"/>
              <a:ext cx="267386" cy="267386"/>
            </a:xfrm>
            <a:prstGeom prst="rect">
              <a:avLst/>
            </a:prstGeom>
          </p:spPr>
        </p:pic>
        <p:pic>
          <p:nvPicPr>
            <p:cNvPr id="24" name="Graphic 23" descr="Diamond with solid fill">
              <a:extLst>
                <a:ext uri="{FF2B5EF4-FFF2-40B4-BE49-F238E27FC236}">
                  <a16:creationId xmlns:a16="http://schemas.microsoft.com/office/drawing/2014/main" id="{8AA82D26-D2B2-7D90-2D4D-1BD77B827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08039" y="3354105"/>
              <a:ext cx="267386" cy="267386"/>
            </a:xfrm>
            <a:prstGeom prst="rect">
              <a:avLst/>
            </a:prstGeom>
          </p:spPr>
        </p:pic>
        <p:pic>
          <p:nvPicPr>
            <p:cNvPr id="25" name="Graphic 24" descr="Lightbulb and gear with solid fill">
              <a:extLst>
                <a:ext uri="{FF2B5EF4-FFF2-40B4-BE49-F238E27FC236}">
                  <a16:creationId xmlns:a16="http://schemas.microsoft.com/office/drawing/2014/main" id="{E1D023F5-A548-0F9C-698D-7650933D4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21995" y="2817248"/>
              <a:ext cx="267386" cy="267386"/>
            </a:xfrm>
            <a:prstGeom prst="rect">
              <a:avLst/>
            </a:prstGeom>
          </p:spPr>
        </p:pic>
        <p:pic>
          <p:nvPicPr>
            <p:cNvPr id="26" name="Graphic 25" descr="Presentation with checklist with solid fill">
              <a:extLst>
                <a:ext uri="{FF2B5EF4-FFF2-40B4-BE49-F238E27FC236}">
                  <a16:creationId xmlns:a16="http://schemas.microsoft.com/office/drawing/2014/main" id="{0CCB3BD9-B36E-0D2D-2626-3FC467B7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4245" y="4241830"/>
              <a:ext cx="267386" cy="267386"/>
            </a:xfrm>
            <a:prstGeom prst="rect">
              <a:avLst/>
            </a:prstGeom>
          </p:spPr>
        </p:pic>
        <p:pic>
          <p:nvPicPr>
            <p:cNvPr id="27" name="Graphic 26" descr="Bell with solid fill">
              <a:extLst>
                <a:ext uri="{FF2B5EF4-FFF2-40B4-BE49-F238E27FC236}">
                  <a16:creationId xmlns:a16="http://schemas.microsoft.com/office/drawing/2014/main" id="{8939A32F-F743-5ACB-7441-C9571847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758251" y="4240513"/>
              <a:ext cx="267462" cy="267462"/>
            </a:xfrm>
            <a:prstGeom prst="rect">
              <a:avLst/>
            </a:prstGeom>
          </p:spPr>
        </p:pic>
        <p:pic>
          <p:nvPicPr>
            <p:cNvPr id="28" name="Graphic 27" descr="Chat with solid fill">
              <a:extLst>
                <a:ext uri="{FF2B5EF4-FFF2-40B4-BE49-F238E27FC236}">
                  <a16:creationId xmlns:a16="http://schemas.microsoft.com/office/drawing/2014/main" id="{D0FFF7DA-3CAB-E3CB-7274-1F504BD90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696110" y="3726285"/>
              <a:ext cx="267462" cy="267462"/>
            </a:xfrm>
            <a:prstGeom prst="rect">
              <a:avLst/>
            </a:prstGeom>
          </p:spPr>
        </p:pic>
        <p:pic>
          <p:nvPicPr>
            <p:cNvPr id="29" name="Graphic 28" descr="Box trolley with solid fill">
              <a:extLst>
                <a:ext uri="{FF2B5EF4-FFF2-40B4-BE49-F238E27FC236}">
                  <a16:creationId xmlns:a16="http://schemas.microsoft.com/office/drawing/2014/main" id="{E9E81F16-B008-4FFC-37D0-34EA59A97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041337" y="3290856"/>
              <a:ext cx="267462" cy="26746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44C3B6-2C2F-469C-9210-2CAC396D05C0}"/>
              </a:ext>
            </a:extLst>
          </p:cNvPr>
          <p:cNvGrpSpPr/>
          <p:nvPr/>
        </p:nvGrpSpPr>
        <p:grpSpPr>
          <a:xfrm>
            <a:off x="1842239" y="77471"/>
            <a:ext cx="7882556" cy="887861"/>
            <a:chOff x="1842239" y="77471"/>
            <a:chExt cx="7882556" cy="887861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874F7CE-CF65-4518-A1E5-F4A03A27D596}"/>
                </a:ext>
              </a:extLst>
            </p:cNvPr>
            <p:cNvSpPr/>
            <p:nvPr/>
          </p:nvSpPr>
          <p:spPr>
            <a:xfrm>
              <a:off x="1842239" y="141466"/>
              <a:ext cx="7882556" cy="82386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800" spc="6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BD87C6-5F10-4C3A-87A8-AFDE746520D7}"/>
                </a:ext>
              </a:extLst>
            </p:cNvPr>
            <p:cNvSpPr txBox="1"/>
            <p:nvPr/>
          </p:nvSpPr>
          <p:spPr>
            <a:xfrm>
              <a:off x="3259449" y="77471"/>
              <a:ext cx="536818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6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METHODLOGIES</a:t>
              </a:r>
              <a:endParaRPr lang="en-IN" sz="4600" b="1" spc="3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3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7068F7-2A44-E517-80B4-9F050E8B6972}"/>
              </a:ext>
            </a:extLst>
          </p:cNvPr>
          <p:cNvGrpSpPr/>
          <p:nvPr/>
        </p:nvGrpSpPr>
        <p:grpSpPr>
          <a:xfrm>
            <a:off x="1361788" y="1800205"/>
            <a:ext cx="9147455" cy="5057795"/>
            <a:chOff x="83636" y="1249001"/>
            <a:chExt cx="9147455" cy="5057795"/>
          </a:xfrm>
        </p:grpSpPr>
        <p:sp>
          <p:nvSpPr>
            <p:cNvPr id="3" name="Freeform 30">
              <a:extLst>
                <a:ext uri="{FF2B5EF4-FFF2-40B4-BE49-F238E27FC236}">
                  <a16:creationId xmlns:a16="http://schemas.microsoft.com/office/drawing/2014/main" id="{2E9F4FBC-321A-1326-8096-B289F91E2A5D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704311" y="2575711"/>
              <a:ext cx="3751346" cy="1875673"/>
            </a:xfrm>
            <a:custGeom>
              <a:avLst/>
              <a:gdLst>
                <a:gd name="connsiteX0" fmla="*/ 0 w 4114800"/>
                <a:gd name="connsiteY0" fmla="*/ 439040 h 2057400"/>
                <a:gd name="connsiteX1" fmla="*/ 0 w 4114800"/>
                <a:gd name="connsiteY1" fmla="*/ 2057400 h 2057400"/>
                <a:gd name="connsiteX2" fmla="*/ 93003 w 4114800"/>
                <a:gd name="connsiteY2" fmla="*/ 2057400 h 2057400"/>
                <a:gd name="connsiteX3" fmla="*/ 93037 w 4114800"/>
                <a:gd name="connsiteY3" fmla="*/ 439040 h 2057400"/>
                <a:gd name="connsiteX4" fmla="*/ 95184 w 4114800"/>
                <a:gd name="connsiteY4" fmla="*/ 404003 h 2057400"/>
                <a:gd name="connsiteX5" fmla="*/ 108781 w 4114800"/>
                <a:gd name="connsiteY5" fmla="*/ 336788 h 2057400"/>
                <a:gd name="connsiteX6" fmla="*/ 134545 w 4114800"/>
                <a:gd name="connsiteY6" fmla="*/ 274579 h 2057400"/>
                <a:gd name="connsiteX7" fmla="*/ 171760 w 4114800"/>
                <a:gd name="connsiteY7" fmla="*/ 218805 h 2057400"/>
                <a:gd name="connsiteX8" fmla="*/ 195376 w 4114800"/>
                <a:gd name="connsiteY8" fmla="*/ 194493 h 2057400"/>
                <a:gd name="connsiteX9" fmla="*/ 218993 w 4114800"/>
                <a:gd name="connsiteY9" fmla="*/ 171612 h 2057400"/>
                <a:gd name="connsiteX10" fmla="*/ 274815 w 4114800"/>
                <a:gd name="connsiteY10" fmla="*/ 134429 h 2057400"/>
                <a:gd name="connsiteX11" fmla="*/ 337078 w 4114800"/>
                <a:gd name="connsiteY11" fmla="*/ 107258 h 2057400"/>
                <a:gd name="connsiteX12" fmla="*/ 404350 w 4114800"/>
                <a:gd name="connsiteY12" fmla="*/ 93671 h 2057400"/>
                <a:gd name="connsiteX13" fmla="*/ 440849 w 4114800"/>
                <a:gd name="connsiteY13" fmla="*/ 92957 h 2057400"/>
                <a:gd name="connsiteX14" fmla="*/ 4114800 w 4114800"/>
                <a:gd name="connsiteY14" fmla="*/ 92957 h 2057400"/>
                <a:gd name="connsiteX15" fmla="*/ 4114800 w 4114800"/>
                <a:gd name="connsiteY15" fmla="*/ 0 h 2057400"/>
                <a:gd name="connsiteX16" fmla="*/ 440849 w 4114800"/>
                <a:gd name="connsiteY16" fmla="*/ 0 h 2057400"/>
                <a:gd name="connsiteX17" fmla="*/ 417947 w 4114800"/>
                <a:gd name="connsiteY17" fmla="*/ 0 h 2057400"/>
                <a:gd name="connsiteX18" fmla="*/ 372861 w 4114800"/>
                <a:gd name="connsiteY18" fmla="*/ 5006 h 2057400"/>
                <a:gd name="connsiteX19" fmla="*/ 309167 w 4114800"/>
                <a:gd name="connsiteY19" fmla="*/ 19307 h 2057400"/>
                <a:gd name="connsiteX20" fmla="*/ 230444 w 4114800"/>
                <a:gd name="connsiteY20" fmla="*/ 52914 h 2057400"/>
                <a:gd name="connsiteX21" fmla="*/ 159593 w 4114800"/>
                <a:gd name="connsiteY21" fmla="*/ 100107 h 2057400"/>
                <a:gd name="connsiteX22" fmla="*/ 129535 w 4114800"/>
                <a:gd name="connsiteY22" fmla="*/ 128709 h 2057400"/>
                <a:gd name="connsiteX23" fmla="*/ 100193 w 4114800"/>
                <a:gd name="connsiteY23" fmla="*/ 159456 h 2057400"/>
                <a:gd name="connsiteX24" fmla="*/ 52959 w 4114800"/>
                <a:gd name="connsiteY24" fmla="*/ 230246 h 2057400"/>
                <a:gd name="connsiteX25" fmla="*/ 20039 w 4114800"/>
                <a:gd name="connsiteY25" fmla="*/ 308901 h 2057400"/>
                <a:gd name="connsiteX26" fmla="*/ 5725 w 4114800"/>
                <a:gd name="connsiteY26" fmla="*/ 372540 h 2057400"/>
                <a:gd name="connsiteX27" fmla="*/ 1432 w 4114800"/>
                <a:gd name="connsiteY27" fmla="*/ 416873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14800" h="2057400">
                  <a:moveTo>
                    <a:pt x="0" y="439040"/>
                  </a:moveTo>
                  <a:lnTo>
                    <a:pt x="0" y="2057400"/>
                  </a:lnTo>
                  <a:lnTo>
                    <a:pt x="93003" y="2057400"/>
                  </a:lnTo>
                  <a:lnTo>
                    <a:pt x="93037" y="439040"/>
                  </a:lnTo>
                  <a:lnTo>
                    <a:pt x="95184" y="404003"/>
                  </a:lnTo>
                  <a:lnTo>
                    <a:pt x="108781" y="336788"/>
                  </a:lnTo>
                  <a:lnTo>
                    <a:pt x="134545" y="274579"/>
                  </a:lnTo>
                  <a:lnTo>
                    <a:pt x="171760" y="218805"/>
                  </a:lnTo>
                  <a:lnTo>
                    <a:pt x="195376" y="194493"/>
                  </a:lnTo>
                  <a:lnTo>
                    <a:pt x="218993" y="171612"/>
                  </a:lnTo>
                  <a:lnTo>
                    <a:pt x="274815" y="134429"/>
                  </a:lnTo>
                  <a:lnTo>
                    <a:pt x="337078" y="107258"/>
                  </a:lnTo>
                  <a:lnTo>
                    <a:pt x="404350" y="93671"/>
                  </a:lnTo>
                  <a:lnTo>
                    <a:pt x="440849" y="92957"/>
                  </a:lnTo>
                  <a:lnTo>
                    <a:pt x="4114800" y="92957"/>
                  </a:lnTo>
                  <a:lnTo>
                    <a:pt x="4114800" y="0"/>
                  </a:lnTo>
                  <a:lnTo>
                    <a:pt x="440849" y="0"/>
                  </a:lnTo>
                  <a:lnTo>
                    <a:pt x="417947" y="0"/>
                  </a:lnTo>
                  <a:lnTo>
                    <a:pt x="372861" y="5006"/>
                  </a:lnTo>
                  <a:lnTo>
                    <a:pt x="309167" y="19307"/>
                  </a:lnTo>
                  <a:lnTo>
                    <a:pt x="230444" y="52914"/>
                  </a:lnTo>
                  <a:lnTo>
                    <a:pt x="159593" y="100107"/>
                  </a:lnTo>
                  <a:lnTo>
                    <a:pt x="129535" y="128709"/>
                  </a:lnTo>
                  <a:lnTo>
                    <a:pt x="100193" y="159456"/>
                  </a:lnTo>
                  <a:lnTo>
                    <a:pt x="52959" y="230246"/>
                  </a:lnTo>
                  <a:lnTo>
                    <a:pt x="20039" y="308901"/>
                  </a:lnTo>
                  <a:lnTo>
                    <a:pt x="5725" y="372540"/>
                  </a:lnTo>
                  <a:lnTo>
                    <a:pt x="1432" y="416873"/>
                  </a:lnTo>
                  <a:close/>
                </a:path>
              </a:pathLst>
            </a:custGeom>
            <a:solidFill>
              <a:srgbClr val="E62E2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Freeform 31">
              <a:extLst>
                <a:ext uri="{FF2B5EF4-FFF2-40B4-BE49-F238E27FC236}">
                  <a16:creationId xmlns:a16="http://schemas.microsoft.com/office/drawing/2014/main" id="{081E388F-E9E2-882A-C780-BC36842F13AA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4168525" y="2862634"/>
              <a:ext cx="3751346" cy="2804104"/>
            </a:xfrm>
            <a:custGeom>
              <a:avLst/>
              <a:gdLst>
                <a:gd name="connsiteX0" fmla="*/ 0 w 4114800"/>
                <a:gd name="connsiteY0" fmla="*/ 439040 h 3075783"/>
                <a:gd name="connsiteX1" fmla="*/ 0 w 4114800"/>
                <a:gd name="connsiteY1" fmla="*/ 3075783 h 3075783"/>
                <a:gd name="connsiteX2" fmla="*/ 92983 w 4114800"/>
                <a:gd name="connsiteY2" fmla="*/ 3075783 h 3075783"/>
                <a:gd name="connsiteX3" fmla="*/ 93036 w 4114800"/>
                <a:gd name="connsiteY3" fmla="*/ 439040 h 3075783"/>
                <a:gd name="connsiteX4" fmla="*/ 95184 w 4114800"/>
                <a:gd name="connsiteY4" fmla="*/ 404003 h 3075783"/>
                <a:gd name="connsiteX5" fmla="*/ 108781 w 4114800"/>
                <a:gd name="connsiteY5" fmla="*/ 336788 h 3075783"/>
                <a:gd name="connsiteX6" fmla="*/ 134545 w 4114800"/>
                <a:gd name="connsiteY6" fmla="*/ 274579 h 3075783"/>
                <a:gd name="connsiteX7" fmla="*/ 171759 w 4114800"/>
                <a:gd name="connsiteY7" fmla="*/ 218805 h 3075783"/>
                <a:gd name="connsiteX8" fmla="*/ 195376 w 4114800"/>
                <a:gd name="connsiteY8" fmla="*/ 194493 h 3075783"/>
                <a:gd name="connsiteX9" fmla="*/ 218993 w 4114800"/>
                <a:gd name="connsiteY9" fmla="*/ 171612 h 3075783"/>
                <a:gd name="connsiteX10" fmla="*/ 274815 w 4114800"/>
                <a:gd name="connsiteY10" fmla="*/ 134429 h 3075783"/>
                <a:gd name="connsiteX11" fmla="*/ 337078 w 4114800"/>
                <a:gd name="connsiteY11" fmla="*/ 107258 h 3075783"/>
                <a:gd name="connsiteX12" fmla="*/ 404350 w 4114800"/>
                <a:gd name="connsiteY12" fmla="*/ 93671 h 3075783"/>
                <a:gd name="connsiteX13" fmla="*/ 440849 w 4114800"/>
                <a:gd name="connsiteY13" fmla="*/ 92957 h 3075783"/>
                <a:gd name="connsiteX14" fmla="*/ 4114800 w 4114800"/>
                <a:gd name="connsiteY14" fmla="*/ 92957 h 3075783"/>
                <a:gd name="connsiteX15" fmla="*/ 4114800 w 4114800"/>
                <a:gd name="connsiteY15" fmla="*/ 0 h 3075783"/>
                <a:gd name="connsiteX16" fmla="*/ 440849 w 4114800"/>
                <a:gd name="connsiteY16" fmla="*/ 0 h 3075783"/>
                <a:gd name="connsiteX17" fmla="*/ 417947 w 4114800"/>
                <a:gd name="connsiteY17" fmla="*/ 0 h 3075783"/>
                <a:gd name="connsiteX18" fmla="*/ 372861 w 4114800"/>
                <a:gd name="connsiteY18" fmla="*/ 5006 h 3075783"/>
                <a:gd name="connsiteX19" fmla="*/ 309167 w 4114800"/>
                <a:gd name="connsiteY19" fmla="*/ 19307 h 3075783"/>
                <a:gd name="connsiteX20" fmla="*/ 230444 w 4114800"/>
                <a:gd name="connsiteY20" fmla="*/ 52914 h 3075783"/>
                <a:gd name="connsiteX21" fmla="*/ 159593 w 4114800"/>
                <a:gd name="connsiteY21" fmla="*/ 100107 h 3075783"/>
                <a:gd name="connsiteX22" fmla="*/ 129535 w 4114800"/>
                <a:gd name="connsiteY22" fmla="*/ 128709 h 3075783"/>
                <a:gd name="connsiteX23" fmla="*/ 100193 w 4114800"/>
                <a:gd name="connsiteY23" fmla="*/ 159456 h 3075783"/>
                <a:gd name="connsiteX24" fmla="*/ 52959 w 4114800"/>
                <a:gd name="connsiteY24" fmla="*/ 230246 h 3075783"/>
                <a:gd name="connsiteX25" fmla="*/ 20039 w 4114800"/>
                <a:gd name="connsiteY25" fmla="*/ 308901 h 3075783"/>
                <a:gd name="connsiteX26" fmla="*/ 5725 w 4114800"/>
                <a:gd name="connsiteY26" fmla="*/ 372540 h 3075783"/>
                <a:gd name="connsiteX27" fmla="*/ 1432 w 4114800"/>
                <a:gd name="connsiteY27" fmla="*/ 416873 h 307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14800" h="3075783">
                  <a:moveTo>
                    <a:pt x="0" y="439040"/>
                  </a:moveTo>
                  <a:lnTo>
                    <a:pt x="0" y="3075783"/>
                  </a:lnTo>
                  <a:lnTo>
                    <a:pt x="92983" y="3075783"/>
                  </a:lnTo>
                  <a:lnTo>
                    <a:pt x="93036" y="439040"/>
                  </a:lnTo>
                  <a:lnTo>
                    <a:pt x="95184" y="404003"/>
                  </a:lnTo>
                  <a:lnTo>
                    <a:pt x="108781" y="336788"/>
                  </a:lnTo>
                  <a:lnTo>
                    <a:pt x="134545" y="274579"/>
                  </a:lnTo>
                  <a:lnTo>
                    <a:pt x="171759" y="218805"/>
                  </a:lnTo>
                  <a:lnTo>
                    <a:pt x="195376" y="194493"/>
                  </a:lnTo>
                  <a:lnTo>
                    <a:pt x="218993" y="171612"/>
                  </a:lnTo>
                  <a:lnTo>
                    <a:pt x="274815" y="134429"/>
                  </a:lnTo>
                  <a:lnTo>
                    <a:pt x="337078" y="107258"/>
                  </a:lnTo>
                  <a:lnTo>
                    <a:pt x="404350" y="93671"/>
                  </a:lnTo>
                  <a:lnTo>
                    <a:pt x="440849" y="92957"/>
                  </a:lnTo>
                  <a:lnTo>
                    <a:pt x="4114800" y="92957"/>
                  </a:lnTo>
                  <a:lnTo>
                    <a:pt x="4114800" y="0"/>
                  </a:lnTo>
                  <a:lnTo>
                    <a:pt x="440849" y="0"/>
                  </a:lnTo>
                  <a:lnTo>
                    <a:pt x="417947" y="0"/>
                  </a:lnTo>
                  <a:lnTo>
                    <a:pt x="372861" y="5006"/>
                  </a:lnTo>
                  <a:lnTo>
                    <a:pt x="309167" y="19307"/>
                  </a:lnTo>
                  <a:lnTo>
                    <a:pt x="230444" y="52914"/>
                  </a:lnTo>
                  <a:lnTo>
                    <a:pt x="159593" y="100107"/>
                  </a:lnTo>
                  <a:lnTo>
                    <a:pt x="129535" y="128709"/>
                  </a:lnTo>
                  <a:lnTo>
                    <a:pt x="100193" y="159456"/>
                  </a:lnTo>
                  <a:lnTo>
                    <a:pt x="52959" y="230246"/>
                  </a:lnTo>
                  <a:lnTo>
                    <a:pt x="20039" y="308901"/>
                  </a:lnTo>
                  <a:lnTo>
                    <a:pt x="5725" y="372540"/>
                  </a:lnTo>
                  <a:lnTo>
                    <a:pt x="1432" y="416873"/>
                  </a:lnTo>
                  <a:close/>
                </a:path>
              </a:pathLst>
            </a:custGeom>
            <a:solidFill>
              <a:srgbClr val="019D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77F64D24-74B9-218E-F8B1-FDCF09E40E07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4932204" y="2850094"/>
              <a:ext cx="2466409" cy="3046522"/>
            </a:xfrm>
            <a:custGeom>
              <a:avLst/>
              <a:gdLst>
                <a:gd name="connsiteX0" fmla="*/ 0 w 2705370"/>
                <a:gd name="connsiteY0" fmla="*/ 439040 h 3341688"/>
                <a:gd name="connsiteX1" fmla="*/ 0 w 2705370"/>
                <a:gd name="connsiteY1" fmla="*/ 3341688 h 3341688"/>
                <a:gd name="connsiteX2" fmla="*/ 92977 w 2705370"/>
                <a:gd name="connsiteY2" fmla="*/ 3341688 h 3341688"/>
                <a:gd name="connsiteX3" fmla="*/ 93036 w 2705370"/>
                <a:gd name="connsiteY3" fmla="*/ 439040 h 3341688"/>
                <a:gd name="connsiteX4" fmla="*/ 95184 w 2705370"/>
                <a:gd name="connsiteY4" fmla="*/ 404003 h 3341688"/>
                <a:gd name="connsiteX5" fmla="*/ 108781 w 2705370"/>
                <a:gd name="connsiteY5" fmla="*/ 336788 h 3341688"/>
                <a:gd name="connsiteX6" fmla="*/ 134545 w 2705370"/>
                <a:gd name="connsiteY6" fmla="*/ 274579 h 3341688"/>
                <a:gd name="connsiteX7" fmla="*/ 171759 w 2705370"/>
                <a:gd name="connsiteY7" fmla="*/ 218805 h 3341688"/>
                <a:gd name="connsiteX8" fmla="*/ 195376 w 2705370"/>
                <a:gd name="connsiteY8" fmla="*/ 194493 h 3341688"/>
                <a:gd name="connsiteX9" fmla="*/ 218993 w 2705370"/>
                <a:gd name="connsiteY9" fmla="*/ 171612 h 3341688"/>
                <a:gd name="connsiteX10" fmla="*/ 274815 w 2705370"/>
                <a:gd name="connsiteY10" fmla="*/ 134429 h 3341688"/>
                <a:gd name="connsiteX11" fmla="*/ 337078 w 2705370"/>
                <a:gd name="connsiteY11" fmla="*/ 107258 h 3341688"/>
                <a:gd name="connsiteX12" fmla="*/ 404350 w 2705370"/>
                <a:gd name="connsiteY12" fmla="*/ 93671 h 3341688"/>
                <a:gd name="connsiteX13" fmla="*/ 440849 w 2705370"/>
                <a:gd name="connsiteY13" fmla="*/ 92957 h 3341688"/>
                <a:gd name="connsiteX14" fmla="*/ 2705370 w 2705370"/>
                <a:gd name="connsiteY14" fmla="*/ 92957 h 3341688"/>
                <a:gd name="connsiteX15" fmla="*/ 2705370 w 2705370"/>
                <a:gd name="connsiteY15" fmla="*/ 0 h 3341688"/>
                <a:gd name="connsiteX16" fmla="*/ 440849 w 2705370"/>
                <a:gd name="connsiteY16" fmla="*/ 0 h 3341688"/>
                <a:gd name="connsiteX17" fmla="*/ 417947 w 2705370"/>
                <a:gd name="connsiteY17" fmla="*/ 0 h 3341688"/>
                <a:gd name="connsiteX18" fmla="*/ 372861 w 2705370"/>
                <a:gd name="connsiteY18" fmla="*/ 5006 h 3341688"/>
                <a:gd name="connsiteX19" fmla="*/ 309167 w 2705370"/>
                <a:gd name="connsiteY19" fmla="*/ 19307 h 3341688"/>
                <a:gd name="connsiteX20" fmla="*/ 230444 w 2705370"/>
                <a:gd name="connsiteY20" fmla="*/ 52914 h 3341688"/>
                <a:gd name="connsiteX21" fmla="*/ 159593 w 2705370"/>
                <a:gd name="connsiteY21" fmla="*/ 100107 h 3341688"/>
                <a:gd name="connsiteX22" fmla="*/ 129535 w 2705370"/>
                <a:gd name="connsiteY22" fmla="*/ 128709 h 3341688"/>
                <a:gd name="connsiteX23" fmla="*/ 100193 w 2705370"/>
                <a:gd name="connsiteY23" fmla="*/ 159456 h 3341688"/>
                <a:gd name="connsiteX24" fmla="*/ 52959 w 2705370"/>
                <a:gd name="connsiteY24" fmla="*/ 230246 h 3341688"/>
                <a:gd name="connsiteX25" fmla="*/ 20039 w 2705370"/>
                <a:gd name="connsiteY25" fmla="*/ 308901 h 3341688"/>
                <a:gd name="connsiteX26" fmla="*/ 5725 w 2705370"/>
                <a:gd name="connsiteY26" fmla="*/ 372540 h 3341688"/>
                <a:gd name="connsiteX27" fmla="*/ 1432 w 2705370"/>
                <a:gd name="connsiteY27" fmla="*/ 416873 h 334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05370" h="3341688">
                  <a:moveTo>
                    <a:pt x="0" y="439040"/>
                  </a:moveTo>
                  <a:lnTo>
                    <a:pt x="0" y="3341688"/>
                  </a:lnTo>
                  <a:lnTo>
                    <a:pt x="92977" y="3341688"/>
                  </a:lnTo>
                  <a:lnTo>
                    <a:pt x="93036" y="439040"/>
                  </a:lnTo>
                  <a:lnTo>
                    <a:pt x="95184" y="404003"/>
                  </a:lnTo>
                  <a:lnTo>
                    <a:pt x="108781" y="336788"/>
                  </a:lnTo>
                  <a:lnTo>
                    <a:pt x="134545" y="274579"/>
                  </a:lnTo>
                  <a:lnTo>
                    <a:pt x="171759" y="218805"/>
                  </a:lnTo>
                  <a:lnTo>
                    <a:pt x="195376" y="194493"/>
                  </a:lnTo>
                  <a:lnTo>
                    <a:pt x="218993" y="171612"/>
                  </a:lnTo>
                  <a:lnTo>
                    <a:pt x="274815" y="134429"/>
                  </a:lnTo>
                  <a:lnTo>
                    <a:pt x="337078" y="107258"/>
                  </a:lnTo>
                  <a:lnTo>
                    <a:pt x="404350" y="93671"/>
                  </a:lnTo>
                  <a:lnTo>
                    <a:pt x="440849" y="92957"/>
                  </a:lnTo>
                  <a:lnTo>
                    <a:pt x="2705370" y="92957"/>
                  </a:lnTo>
                  <a:lnTo>
                    <a:pt x="2705370" y="0"/>
                  </a:lnTo>
                  <a:lnTo>
                    <a:pt x="440849" y="0"/>
                  </a:lnTo>
                  <a:lnTo>
                    <a:pt x="417947" y="0"/>
                  </a:lnTo>
                  <a:lnTo>
                    <a:pt x="372861" y="5006"/>
                  </a:lnTo>
                  <a:lnTo>
                    <a:pt x="309167" y="19307"/>
                  </a:lnTo>
                  <a:lnTo>
                    <a:pt x="230444" y="52914"/>
                  </a:lnTo>
                  <a:lnTo>
                    <a:pt x="159593" y="100107"/>
                  </a:lnTo>
                  <a:lnTo>
                    <a:pt x="129535" y="128709"/>
                  </a:lnTo>
                  <a:lnTo>
                    <a:pt x="100193" y="159456"/>
                  </a:lnTo>
                  <a:lnTo>
                    <a:pt x="52959" y="230246"/>
                  </a:lnTo>
                  <a:lnTo>
                    <a:pt x="20039" y="308901"/>
                  </a:lnTo>
                  <a:lnTo>
                    <a:pt x="5725" y="372540"/>
                  </a:lnTo>
                  <a:lnTo>
                    <a:pt x="1432" y="416873"/>
                  </a:lnTo>
                  <a:close/>
                </a:path>
              </a:pathLst>
            </a:custGeom>
            <a:solidFill>
              <a:srgbClr val="ABC8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" name="Freeform 33">
              <a:extLst>
                <a:ext uri="{FF2B5EF4-FFF2-40B4-BE49-F238E27FC236}">
                  <a16:creationId xmlns:a16="http://schemas.microsoft.com/office/drawing/2014/main" id="{B540CAF8-DF51-8DCB-CAB8-F84DB1D5288F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5186564" y="3346872"/>
              <a:ext cx="1715271" cy="2804105"/>
            </a:xfrm>
            <a:custGeom>
              <a:avLst/>
              <a:gdLst>
                <a:gd name="connsiteX0" fmla="*/ 0 w 1881457"/>
                <a:gd name="connsiteY0" fmla="*/ 439040 h 3075784"/>
                <a:gd name="connsiteX1" fmla="*/ 0 w 1881457"/>
                <a:gd name="connsiteY1" fmla="*/ 3075784 h 3075784"/>
                <a:gd name="connsiteX2" fmla="*/ 92983 w 1881457"/>
                <a:gd name="connsiteY2" fmla="*/ 3075784 h 3075784"/>
                <a:gd name="connsiteX3" fmla="*/ 93036 w 1881457"/>
                <a:gd name="connsiteY3" fmla="*/ 439040 h 3075784"/>
                <a:gd name="connsiteX4" fmla="*/ 95184 w 1881457"/>
                <a:gd name="connsiteY4" fmla="*/ 404003 h 3075784"/>
                <a:gd name="connsiteX5" fmla="*/ 108781 w 1881457"/>
                <a:gd name="connsiteY5" fmla="*/ 336788 h 3075784"/>
                <a:gd name="connsiteX6" fmla="*/ 134545 w 1881457"/>
                <a:gd name="connsiteY6" fmla="*/ 274579 h 3075784"/>
                <a:gd name="connsiteX7" fmla="*/ 171759 w 1881457"/>
                <a:gd name="connsiteY7" fmla="*/ 218805 h 3075784"/>
                <a:gd name="connsiteX8" fmla="*/ 195376 w 1881457"/>
                <a:gd name="connsiteY8" fmla="*/ 194493 h 3075784"/>
                <a:gd name="connsiteX9" fmla="*/ 218993 w 1881457"/>
                <a:gd name="connsiteY9" fmla="*/ 171612 h 3075784"/>
                <a:gd name="connsiteX10" fmla="*/ 274815 w 1881457"/>
                <a:gd name="connsiteY10" fmla="*/ 134429 h 3075784"/>
                <a:gd name="connsiteX11" fmla="*/ 337078 w 1881457"/>
                <a:gd name="connsiteY11" fmla="*/ 107258 h 3075784"/>
                <a:gd name="connsiteX12" fmla="*/ 404350 w 1881457"/>
                <a:gd name="connsiteY12" fmla="*/ 93671 h 3075784"/>
                <a:gd name="connsiteX13" fmla="*/ 440849 w 1881457"/>
                <a:gd name="connsiteY13" fmla="*/ 92957 h 3075784"/>
                <a:gd name="connsiteX14" fmla="*/ 1881457 w 1881457"/>
                <a:gd name="connsiteY14" fmla="*/ 92957 h 3075784"/>
                <a:gd name="connsiteX15" fmla="*/ 1881457 w 1881457"/>
                <a:gd name="connsiteY15" fmla="*/ 0 h 3075784"/>
                <a:gd name="connsiteX16" fmla="*/ 440849 w 1881457"/>
                <a:gd name="connsiteY16" fmla="*/ 0 h 3075784"/>
                <a:gd name="connsiteX17" fmla="*/ 417947 w 1881457"/>
                <a:gd name="connsiteY17" fmla="*/ 0 h 3075784"/>
                <a:gd name="connsiteX18" fmla="*/ 372861 w 1881457"/>
                <a:gd name="connsiteY18" fmla="*/ 5006 h 3075784"/>
                <a:gd name="connsiteX19" fmla="*/ 309167 w 1881457"/>
                <a:gd name="connsiteY19" fmla="*/ 19307 h 3075784"/>
                <a:gd name="connsiteX20" fmla="*/ 230444 w 1881457"/>
                <a:gd name="connsiteY20" fmla="*/ 52914 h 3075784"/>
                <a:gd name="connsiteX21" fmla="*/ 159593 w 1881457"/>
                <a:gd name="connsiteY21" fmla="*/ 100107 h 3075784"/>
                <a:gd name="connsiteX22" fmla="*/ 129535 w 1881457"/>
                <a:gd name="connsiteY22" fmla="*/ 128709 h 3075784"/>
                <a:gd name="connsiteX23" fmla="*/ 100193 w 1881457"/>
                <a:gd name="connsiteY23" fmla="*/ 159456 h 3075784"/>
                <a:gd name="connsiteX24" fmla="*/ 52959 w 1881457"/>
                <a:gd name="connsiteY24" fmla="*/ 230246 h 3075784"/>
                <a:gd name="connsiteX25" fmla="*/ 20039 w 1881457"/>
                <a:gd name="connsiteY25" fmla="*/ 308901 h 3075784"/>
                <a:gd name="connsiteX26" fmla="*/ 5725 w 1881457"/>
                <a:gd name="connsiteY26" fmla="*/ 372540 h 3075784"/>
                <a:gd name="connsiteX27" fmla="*/ 1432 w 1881457"/>
                <a:gd name="connsiteY27" fmla="*/ 416873 h 307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81457" h="3075784">
                  <a:moveTo>
                    <a:pt x="0" y="439040"/>
                  </a:moveTo>
                  <a:lnTo>
                    <a:pt x="0" y="3075784"/>
                  </a:lnTo>
                  <a:lnTo>
                    <a:pt x="92983" y="3075784"/>
                  </a:lnTo>
                  <a:lnTo>
                    <a:pt x="93036" y="439040"/>
                  </a:lnTo>
                  <a:lnTo>
                    <a:pt x="95184" y="404003"/>
                  </a:lnTo>
                  <a:lnTo>
                    <a:pt x="108781" y="336788"/>
                  </a:lnTo>
                  <a:lnTo>
                    <a:pt x="134545" y="274579"/>
                  </a:lnTo>
                  <a:lnTo>
                    <a:pt x="171759" y="218805"/>
                  </a:lnTo>
                  <a:lnTo>
                    <a:pt x="195376" y="194493"/>
                  </a:lnTo>
                  <a:lnTo>
                    <a:pt x="218993" y="171612"/>
                  </a:lnTo>
                  <a:lnTo>
                    <a:pt x="274815" y="134429"/>
                  </a:lnTo>
                  <a:lnTo>
                    <a:pt x="337078" y="107258"/>
                  </a:lnTo>
                  <a:lnTo>
                    <a:pt x="404350" y="93671"/>
                  </a:lnTo>
                  <a:lnTo>
                    <a:pt x="440849" y="92957"/>
                  </a:lnTo>
                  <a:lnTo>
                    <a:pt x="1881457" y="92957"/>
                  </a:lnTo>
                  <a:lnTo>
                    <a:pt x="1881457" y="0"/>
                  </a:lnTo>
                  <a:lnTo>
                    <a:pt x="440849" y="0"/>
                  </a:lnTo>
                  <a:lnTo>
                    <a:pt x="417947" y="0"/>
                  </a:lnTo>
                  <a:lnTo>
                    <a:pt x="372861" y="5006"/>
                  </a:lnTo>
                  <a:lnTo>
                    <a:pt x="309167" y="19307"/>
                  </a:lnTo>
                  <a:lnTo>
                    <a:pt x="230444" y="52914"/>
                  </a:lnTo>
                  <a:lnTo>
                    <a:pt x="159593" y="100107"/>
                  </a:lnTo>
                  <a:lnTo>
                    <a:pt x="129535" y="128709"/>
                  </a:lnTo>
                  <a:lnTo>
                    <a:pt x="100193" y="159456"/>
                  </a:lnTo>
                  <a:lnTo>
                    <a:pt x="52959" y="230246"/>
                  </a:lnTo>
                  <a:lnTo>
                    <a:pt x="20039" y="308901"/>
                  </a:lnTo>
                  <a:lnTo>
                    <a:pt x="5725" y="372540"/>
                  </a:lnTo>
                  <a:lnTo>
                    <a:pt x="1432" y="416873"/>
                  </a:lnTo>
                  <a:close/>
                </a:path>
              </a:pathLst>
            </a:custGeom>
            <a:solidFill>
              <a:srgbClr val="F8AB0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Freeform 34">
              <a:extLst>
                <a:ext uri="{FF2B5EF4-FFF2-40B4-BE49-F238E27FC236}">
                  <a16:creationId xmlns:a16="http://schemas.microsoft.com/office/drawing/2014/main" id="{E9FD1337-52DD-F0D3-D4E0-D1295BF6C114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5161984" y="4122590"/>
              <a:ext cx="964134" cy="2003807"/>
            </a:xfrm>
            <a:custGeom>
              <a:avLst/>
              <a:gdLst>
                <a:gd name="connsiteX0" fmla="*/ 0 w 1057545"/>
                <a:gd name="connsiteY0" fmla="*/ 439040 h 2197949"/>
                <a:gd name="connsiteX1" fmla="*/ 0 w 1057545"/>
                <a:gd name="connsiteY1" fmla="*/ 2197949 h 2197949"/>
                <a:gd name="connsiteX2" fmla="*/ 93001 w 1057545"/>
                <a:gd name="connsiteY2" fmla="*/ 2197949 h 2197949"/>
                <a:gd name="connsiteX3" fmla="*/ 93037 w 1057545"/>
                <a:gd name="connsiteY3" fmla="*/ 439040 h 2197949"/>
                <a:gd name="connsiteX4" fmla="*/ 95184 w 1057545"/>
                <a:gd name="connsiteY4" fmla="*/ 404003 h 2197949"/>
                <a:gd name="connsiteX5" fmla="*/ 108781 w 1057545"/>
                <a:gd name="connsiteY5" fmla="*/ 336788 h 2197949"/>
                <a:gd name="connsiteX6" fmla="*/ 134545 w 1057545"/>
                <a:gd name="connsiteY6" fmla="*/ 274579 h 2197949"/>
                <a:gd name="connsiteX7" fmla="*/ 171760 w 1057545"/>
                <a:gd name="connsiteY7" fmla="*/ 218805 h 2197949"/>
                <a:gd name="connsiteX8" fmla="*/ 195376 w 1057545"/>
                <a:gd name="connsiteY8" fmla="*/ 194493 h 2197949"/>
                <a:gd name="connsiteX9" fmla="*/ 218993 w 1057545"/>
                <a:gd name="connsiteY9" fmla="*/ 171612 h 2197949"/>
                <a:gd name="connsiteX10" fmla="*/ 274815 w 1057545"/>
                <a:gd name="connsiteY10" fmla="*/ 134429 h 2197949"/>
                <a:gd name="connsiteX11" fmla="*/ 337078 w 1057545"/>
                <a:gd name="connsiteY11" fmla="*/ 107258 h 2197949"/>
                <a:gd name="connsiteX12" fmla="*/ 404350 w 1057545"/>
                <a:gd name="connsiteY12" fmla="*/ 93671 h 2197949"/>
                <a:gd name="connsiteX13" fmla="*/ 440849 w 1057545"/>
                <a:gd name="connsiteY13" fmla="*/ 92957 h 2197949"/>
                <a:gd name="connsiteX14" fmla="*/ 1057545 w 1057545"/>
                <a:gd name="connsiteY14" fmla="*/ 92957 h 2197949"/>
                <a:gd name="connsiteX15" fmla="*/ 1057545 w 1057545"/>
                <a:gd name="connsiteY15" fmla="*/ 0 h 2197949"/>
                <a:gd name="connsiteX16" fmla="*/ 440849 w 1057545"/>
                <a:gd name="connsiteY16" fmla="*/ 0 h 2197949"/>
                <a:gd name="connsiteX17" fmla="*/ 417947 w 1057545"/>
                <a:gd name="connsiteY17" fmla="*/ 0 h 2197949"/>
                <a:gd name="connsiteX18" fmla="*/ 372861 w 1057545"/>
                <a:gd name="connsiteY18" fmla="*/ 5006 h 2197949"/>
                <a:gd name="connsiteX19" fmla="*/ 309167 w 1057545"/>
                <a:gd name="connsiteY19" fmla="*/ 19307 h 2197949"/>
                <a:gd name="connsiteX20" fmla="*/ 230444 w 1057545"/>
                <a:gd name="connsiteY20" fmla="*/ 52914 h 2197949"/>
                <a:gd name="connsiteX21" fmla="*/ 159593 w 1057545"/>
                <a:gd name="connsiteY21" fmla="*/ 100107 h 2197949"/>
                <a:gd name="connsiteX22" fmla="*/ 129535 w 1057545"/>
                <a:gd name="connsiteY22" fmla="*/ 128709 h 2197949"/>
                <a:gd name="connsiteX23" fmla="*/ 100193 w 1057545"/>
                <a:gd name="connsiteY23" fmla="*/ 159456 h 2197949"/>
                <a:gd name="connsiteX24" fmla="*/ 52959 w 1057545"/>
                <a:gd name="connsiteY24" fmla="*/ 230246 h 2197949"/>
                <a:gd name="connsiteX25" fmla="*/ 20039 w 1057545"/>
                <a:gd name="connsiteY25" fmla="*/ 308901 h 2197949"/>
                <a:gd name="connsiteX26" fmla="*/ 5725 w 1057545"/>
                <a:gd name="connsiteY26" fmla="*/ 372540 h 2197949"/>
                <a:gd name="connsiteX27" fmla="*/ 1432 w 1057545"/>
                <a:gd name="connsiteY27" fmla="*/ 416873 h 219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57545" h="2197949">
                  <a:moveTo>
                    <a:pt x="0" y="439040"/>
                  </a:moveTo>
                  <a:lnTo>
                    <a:pt x="0" y="2197949"/>
                  </a:lnTo>
                  <a:lnTo>
                    <a:pt x="93001" y="2197949"/>
                  </a:lnTo>
                  <a:lnTo>
                    <a:pt x="93037" y="439040"/>
                  </a:lnTo>
                  <a:lnTo>
                    <a:pt x="95184" y="404003"/>
                  </a:lnTo>
                  <a:lnTo>
                    <a:pt x="108781" y="336788"/>
                  </a:lnTo>
                  <a:lnTo>
                    <a:pt x="134545" y="274579"/>
                  </a:lnTo>
                  <a:lnTo>
                    <a:pt x="171760" y="218805"/>
                  </a:lnTo>
                  <a:lnTo>
                    <a:pt x="195376" y="194493"/>
                  </a:lnTo>
                  <a:lnTo>
                    <a:pt x="218993" y="171612"/>
                  </a:lnTo>
                  <a:lnTo>
                    <a:pt x="274815" y="134429"/>
                  </a:lnTo>
                  <a:lnTo>
                    <a:pt x="337078" y="107258"/>
                  </a:lnTo>
                  <a:lnTo>
                    <a:pt x="404350" y="93671"/>
                  </a:lnTo>
                  <a:lnTo>
                    <a:pt x="440849" y="92957"/>
                  </a:lnTo>
                  <a:lnTo>
                    <a:pt x="1057545" y="92957"/>
                  </a:lnTo>
                  <a:lnTo>
                    <a:pt x="1057545" y="0"/>
                  </a:lnTo>
                  <a:lnTo>
                    <a:pt x="440849" y="0"/>
                  </a:lnTo>
                  <a:lnTo>
                    <a:pt x="417947" y="0"/>
                  </a:lnTo>
                  <a:lnTo>
                    <a:pt x="372861" y="5006"/>
                  </a:lnTo>
                  <a:lnTo>
                    <a:pt x="309167" y="19307"/>
                  </a:lnTo>
                  <a:lnTo>
                    <a:pt x="230444" y="52914"/>
                  </a:lnTo>
                  <a:lnTo>
                    <a:pt x="159593" y="100107"/>
                  </a:lnTo>
                  <a:lnTo>
                    <a:pt x="129535" y="128709"/>
                  </a:lnTo>
                  <a:lnTo>
                    <a:pt x="100193" y="159456"/>
                  </a:lnTo>
                  <a:lnTo>
                    <a:pt x="52959" y="230246"/>
                  </a:lnTo>
                  <a:lnTo>
                    <a:pt x="20039" y="308901"/>
                  </a:lnTo>
                  <a:lnTo>
                    <a:pt x="5725" y="372540"/>
                  </a:lnTo>
                  <a:lnTo>
                    <a:pt x="1432" y="416873"/>
                  </a:lnTo>
                  <a:close/>
                </a:path>
              </a:pathLst>
            </a:custGeom>
            <a:solidFill>
              <a:srgbClr val="22A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35">
              <a:extLst>
                <a:ext uri="{FF2B5EF4-FFF2-40B4-BE49-F238E27FC236}">
                  <a16:creationId xmlns:a16="http://schemas.microsoft.com/office/drawing/2014/main" id="{E8A9AF22-0437-9791-CCAA-232D0855AE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669434" y="2575711"/>
              <a:ext cx="3751346" cy="1875674"/>
            </a:xfrm>
            <a:custGeom>
              <a:avLst/>
              <a:gdLst>
                <a:gd name="connsiteX0" fmla="*/ 0 w 4114800"/>
                <a:gd name="connsiteY0" fmla="*/ 2057401 h 2057401"/>
                <a:gd name="connsiteX1" fmla="*/ 0 w 4114800"/>
                <a:gd name="connsiteY1" fmla="*/ 439040 h 2057401"/>
                <a:gd name="connsiteX2" fmla="*/ 1432 w 4114800"/>
                <a:gd name="connsiteY2" fmla="*/ 416873 h 2057401"/>
                <a:gd name="connsiteX3" fmla="*/ 5725 w 4114800"/>
                <a:gd name="connsiteY3" fmla="*/ 372540 h 2057401"/>
                <a:gd name="connsiteX4" fmla="*/ 20039 w 4114800"/>
                <a:gd name="connsiteY4" fmla="*/ 308901 h 2057401"/>
                <a:gd name="connsiteX5" fmla="*/ 52959 w 4114800"/>
                <a:gd name="connsiteY5" fmla="*/ 230246 h 2057401"/>
                <a:gd name="connsiteX6" fmla="*/ 100193 w 4114800"/>
                <a:gd name="connsiteY6" fmla="*/ 159456 h 2057401"/>
                <a:gd name="connsiteX7" fmla="*/ 129535 w 4114800"/>
                <a:gd name="connsiteY7" fmla="*/ 128709 h 2057401"/>
                <a:gd name="connsiteX8" fmla="*/ 159593 w 4114800"/>
                <a:gd name="connsiteY8" fmla="*/ 100107 h 2057401"/>
                <a:gd name="connsiteX9" fmla="*/ 230444 w 4114800"/>
                <a:gd name="connsiteY9" fmla="*/ 52914 h 2057401"/>
                <a:gd name="connsiteX10" fmla="*/ 309167 w 4114800"/>
                <a:gd name="connsiteY10" fmla="*/ 19307 h 2057401"/>
                <a:gd name="connsiteX11" fmla="*/ 372861 w 4114800"/>
                <a:gd name="connsiteY11" fmla="*/ 5006 h 2057401"/>
                <a:gd name="connsiteX12" fmla="*/ 417947 w 4114800"/>
                <a:gd name="connsiteY12" fmla="*/ 0 h 2057401"/>
                <a:gd name="connsiteX13" fmla="*/ 440849 w 4114800"/>
                <a:gd name="connsiteY13" fmla="*/ 0 h 2057401"/>
                <a:gd name="connsiteX14" fmla="*/ 4114800 w 4114800"/>
                <a:gd name="connsiteY14" fmla="*/ 0 h 2057401"/>
                <a:gd name="connsiteX15" fmla="*/ 4114800 w 4114800"/>
                <a:gd name="connsiteY15" fmla="*/ 92957 h 2057401"/>
                <a:gd name="connsiteX16" fmla="*/ 440849 w 4114800"/>
                <a:gd name="connsiteY16" fmla="*/ 92957 h 2057401"/>
                <a:gd name="connsiteX17" fmla="*/ 404350 w 4114800"/>
                <a:gd name="connsiteY17" fmla="*/ 93671 h 2057401"/>
                <a:gd name="connsiteX18" fmla="*/ 337078 w 4114800"/>
                <a:gd name="connsiteY18" fmla="*/ 107258 h 2057401"/>
                <a:gd name="connsiteX19" fmla="*/ 274815 w 4114800"/>
                <a:gd name="connsiteY19" fmla="*/ 134429 h 2057401"/>
                <a:gd name="connsiteX20" fmla="*/ 218993 w 4114800"/>
                <a:gd name="connsiteY20" fmla="*/ 171612 h 2057401"/>
                <a:gd name="connsiteX21" fmla="*/ 195376 w 4114800"/>
                <a:gd name="connsiteY21" fmla="*/ 194493 h 2057401"/>
                <a:gd name="connsiteX22" fmla="*/ 171759 w 4114800"/>
                <a:gd name="connsiteY22" fmla="*/ 218805 h 2057401"/>
                <a:gd name="connsiteX23" fmla="*/ 134545 w 4114800"/>
                <a:gd name="connsiteY23" fmla="*/ 274579 h 2057401"/>
                <a:gd name="connsiteX24" fmla="*/ 108781 w 4114800"/>
                <a:gd name="connsiteY24" fmla="*/ 336788 h 2057401"/>
                <a:gd name="connsiteX25" fmla="*/ 95184 w 4114800"/>
                <a:gd name="connsiteY25" fmla="*/ 404003 h 2057401"/>
                <a:gd name="connsiteX26" fmla="*/ 93037 w 4114800"/>
                <a:gd name="connsiteY26" fmla="*/ 439040 h 2057401"/>
                <a:gd name="connsiteX27" fmla="*/ 93003 w 4114800"/>
                <a:gd name="connsiteY27" fmla="*/ 2057401 h 205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14800" h="2057401">
                  <a:moveTo>
                    <a:pt x="0" y="2057401"/>
                  </a:moveTo>
                  <a:lnTo>
                    <a:pt x="0" y="439040"/>
                  </a:lnTo>
                  <a:lnTo>
                    <a:pt x="1432" y="416873"/>
                  </a:lnTo>
                  <a:lnTo>
                    <a:pt x="5725" y="372540"/>
                  </a:lnTo>
                  <a:lnTo>
                    <a:pt x="20039" y="308901"/>
                  </a:lnTo>
                  <a:lnTo>
                    <a:pt x="52959" y="230246"/>
                  </a:lnTo>
                  <a:lnTo>
                    <a:pt x="100193" y="159456"/>
                  </a:lnTo>
                  <a:lnTo>
                    <a:pt x="129535" y="128709"/>
                  </a:lnTo>
                  <a:lnTo>
                    <a:pt x="159593" y="100107"/>
                  </a:lnTo>
                  <a:lnTo>
                    <a:pt x="230444" y="52914"/>
                  </a:lnTo>
                  <a:lnTo>
                    <a:pt x="309167" y="19307"/>
                  </a:lnTo>
                  <a:lnTo>
                    <a:pt x="372861" y="5006"/>
                  </a:lnTo>
                  <a:lnTo>
                    <a:pt x="417947" y="0"/>
                  </a:lnTo>
                  <a:lnTo>
                    <a:pt x="440849" y="0"/>
                  </a:lnTo>
                  <a:lnTo>
                    <a:pt x="4114800" y="0"/>
                  </a:lnTo>
                  <a:lnTo>
                    <a:pt x="4114800" y="92957"/>
                  </a:lnTo>
                  <a:lnTo>
                    <a:pt x="440849" y="92957"/>
                  </a:lnTo>
                  <a:lnTo>
                    <a:pt x="404350" y="93671"/>
                  </a:lnTo>
                  <a:lnTo>
                    <a:pt x="337078" y="107258"/>
                  </a:lnTo>
                  <a:lnTo>
                    <a:pt x="274815" y="134429"/>
                  </a:lnTo>
                  <a:lnTo>
                    <a:pt x="218993" y="171612"/>
                  </a:lnTo>
                  <a:lnTo>
                    <a:pt x="195376" y="194493"/>
                  </a:lnTo>
                  <a:lnTo>
                    <a:pt x="171759" y="218805"/>
                  </a:lnTo>
                  <a:lnTo>
                    <a:pt x="134545" y="274579"/>
                  </a:lnTo>
                  <a:lnTo>
                    <a:pt x="108781" y="336788"/>
                  </a:lnTo>
                  <a:lnTo>
                    <a:pt x="95184" y="404003"/>
                  </a:lnTo>
                  <a:lnTo>
                    <a:pt x="93037" y="439040"/>
                  </a:lnTo>
                  <a:lnTo>
                    <a:pt x="93003" y="2057401"/>
                  </a:lnTo>
                  <a:close/>
                </a:path>
              </a:pathLst>
            </a:custGeom>
            <a:solidFill>
              <a:srgbClr val="E62E2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C669D104-7472-F64E-1075-7B3D1A5028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205218" y="2862633"/>
              <a:ext cx="3751346" cy="2804105"/>
            </a:xfrm>
            <a:custGeom>
              <a:avLst/>
              <a:gdLst>
                <a:gd name="connsiteX0" fmla="*/ 0 w 4114800"/>
                <a:gd name="connsiteY0" fmla="*/ 3075785 h 3075785"/>
                <a:gd name="connsiteX1" fmla="*/ 0 w 4114800"/>
                <a:gd name="connsiteY1" fmla="*/ 439040 h 3075785"/>
                <a:gd name="connsiteX2" fmla="*/ 1432 w 4114800"/>
                <a:gd name="connsiteY2" fmla="*/ 416873 h 3075785"/>
                <a:gd name="connsiteX3" fmla="*/ 5725 w 4114800"/>
                <a:gd name="connsiteY3" fmla="*/ 372540 h 3075785"/>
                <a:gd name="connsiteX4" fmla="*/ 20039 w 4114800"/>
                <a:gd name="connsiteY4" fmla="*/ 308901 h 3075785"/>
                <a:gd name="connsiteX5" fmla="*/ 52959 w 4114800"/>
                <a:gd name="connsiteY5" fmla="*/ 230246 h 3075785"/>
                <a:gd name="connsiteX6" fmla="*/ 100193 w 4114800"/>
                <a:gd name="connsiteY6" fmla="*/ 159456 h 3075785"/>
                <a:gd name="connsiteX7" fmla="*/ 129535 w 4114800"/>
                <a:gd name="connsiteY7" fmla="*/ 128709 h 3075785"/>
                <a:gd name="connsiteX8" fmla="*/ 159593 w 4114800"/>
                <a:gd name="connsiteY8" fmla="*/ 100107 h 3075785"/>
                <a:gd name="connsiteX9" fmla="*/ 230444 w 4114800"/>
                <a:gd name="connsiteY9" fmla="*/ 52914 h 3075785"/>
                <a:gd name="connsiteX10" fmla="*/ 309167 w 4114800"/>
                <a:gd name="connsiteY10" fmla="*/ 19307 h 3075785"/>
                <a:gd name="connsiteX11" fmla="*/ 372861 w 4114800"/>
                <a:gd name="connsiteY11" fmla="*/ 5006 h 3075785"/>
                <a:gd name="connsiteX12" fmla="*/ 417947 w 4114800"/>
                <a:gd name="connsiteY12" fmla="*/ 0 h 3075785"/>
                <a:gd name="connsiteX13" fmla="*/ 440849 w 4114800"/>
                <a:gd name="connsiteY13" fmla="*/ 0 h 3075785"/>
                <a:gd name="connsiteX14" fmla="*/ 4114800 w 4114800"/>
                <a:gd name="connsiteY14" fmla="*/ 0 h 3075785"/>
                <a:gd name="connsiteX15" fmla="*/ 4114800 w 4114800"/>
                <a:gd name="connsiteY15" fmla="*/ 92957 h 3075785"/>
                <a:gd name="connsiteX16" fmla="*/ 440849 w 4114800"/>
                <a:gd name="connsiteY16" fmla="*/ 92957 h 3075785"/>
                <a:gd name="connsiteX17" fmla="*/ 404350 w 4114800"/>
                <a:gd name="connsiteY17" fmla="*/ 93671 h 3075785"/>
                <a:gd name="connsiteX18" fmla="*/ 337078 w 4114800"/>
                <a:gd name="connsiteY18" fmla="*/ 107258 h 3075785"/>
                <a:gd name="connsiteX19" fmla="*/ 274815 w 4114800"/>
                <a:gd name="connsiteY19" fmla="*/ 134429 h 3075785"/>
                <a:gd name="connsiteX20" fmla="*/ 218993 w 4114800"/>
                <a:gd name="connsiteY20" fmla="*/ 171612 h 3075785"/>
                <a:gd name="connsiteX21" fmla="*/ 195376 w 4114800"/>
                <a:gd name="connsiteY21" fmla="*/ 194493 h 3075785"/>
                <a:gd name="connsiteX22" fmla="*/ 171759 w 4114800"/>
                <a:gd name="connsiteY22" fmla="*/ 218805 h 3075785"/>
                <a:gd name="connsiteX23" fmla="*/ 134545 w 4114800"/>
                <a:gd name="connsiteY23" fmla="*/ 274579 h 3075785"/>
                <a:gd name="connsiteX24" fmla="*/ 108781 w 4114800"/>
                <a:gd name="connsiteY24" fmla="*/ 336788 h 3075785"/>
                <a:gd name="connsiteX25" fmla="*/ 95184 w 4114800"/>
                <a:gd name="connsiteY25" fmla="*/ 404003 h 3075785"/>
                <a:gd name="connsiteX26" fmla="*/ 93036 w 4114800"/>
                <a:gd name="connsiteY26" fmla="*/ 439040 h 3075785"/>
                <a:gd name="connsiteX27" fmla="*/ 92983 w 4114800"/>
                <a:gd name="connsiteY27" fmla="*/ 3075785 h 307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14800" h="3075785">
                  <a:moveTo>
                    <a:pt x="0" y="3075785"/>
                  </a:moveTo>
                  <a:lnTo>
                    <a:pt x="0" y="439040"/>
                  </a:lnTo>
                  <a:lnTo>
                    <a:pt x="1432" y="416873"/>
                  </a:lnTo>
                  <a:lnTo>
                    <a:pt x="5725" y="372540"/>
                  </a:lnTo>
                  <a:lnTo>
                    <a:pt x="20039" y="308901"/>
                  </a:lnTo>
                  <a:lnTo>
                    <a:pt x="52959" y="230246"/>
                  </a:lnTo>
                  <a:lnTo>
                    <a:pt x="100193" y="159456"/>
                  </a:lnTo>
                  <a:lnTo>
                    <a:pt x="129535" y="128709"/>
                  </a:lnTo>
                  <a:lnTo>
                    <a:pt x="159593" y="100107"/>
                  </a:lnTo>
                  <a:lnTo>
                    <a:pt x="230444" y="52914"/>
                  </a:lnTo>
                  <a:lnTo>
                    <a:pt x="309167" y="19307"/>
                  </a:lnTo>
                  <a:lnTo>
                    <a:pt x="372861" y="5006"/>
                  </a:lnTo>
                  <a:lnTo>
                    <a:pt x="417947" y="0"/>
                  </a:lnTo>
                  <a:lnTo>
                    <a:pt x="440849" y="0"/>
                  </a:lnTo>
                  <a:lnTo>
                    <a:pt x="4114800" y="0"/>
                  </a:lnTo>
                  <a:lnTo>
                    <a:pt x="4114800" y="92957"/>
                  </a:lnTo>
                  <a:lnTo>
                    <a:pt x="440849" y="92957"/>
                  </a:lnTo>
                  <a:lnTo>
                    <a:pt x="404350" y="93671"/>
                  </a:lnTo>
                  <a:lnTo>
                    <a:pt x="337078" y="107258"/>
                  </a:lnTo>
                  <a:lnTo>
                    <a:pt x="274815" y="134429"/>
                  </a:lnTo>
                  <a:lnTo>
                    <a:pt x="218993" y="171612"/>
                  </a:lnTo>
                  <a:lnTo>
                    <a:pt x="195376" y="194493"/>
                  </a:lnTo>
                  <a:lnTo>
                    <a:pt x="171759" y="218805"/>
                  </a:lnTo>
                  <a:lnTo>
                    <a:pt x="134545" y="274579"/>
                  </a:lnTo>
                  <a:lnTo>
                    <a:pt x="108781" y="336788"/>
                  </a:lnTo>
                  <a:lnTo>
                    <a:pt x="95184" y="404003"/>
                  </a:lnTo>
                  <a:lnTo>
                    <a:pt x="93036" y="439040"/>
                  </a:lnTo>
                  <a:lnTo>
                    <a:pt x="92983" y="3075785"/>
                  </a:lnTo>
                  <a:close/>
                </a:path>
              </a:pathLst>
            </a:custGeom>
            <a:solidFill>
              <a:srgbClr val="019D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Freeform 37">
              <a:extLst>
                <a:ext uri="{FF2B5EF4-FFF2-40B4-BE49-F238E27FC236}">
                  <a16:creationId xmlns:a16="http://schemas.microsoft.com/office/drawing/2014/main" id="{EAD12F28-07BC-1569-E5AC-C993F430B7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726479" y="2850095"/>
              <a:ext cx="2466409" cy="3046521"/>
            </a:xfrm>
            <a:custGeom>
              <a:avLst/>
              <a:gdLst>
                <a:gd name="connsiteX0" fmla="*/ 0 w 2705370"/>
                <a:gd name="connsiteY0" fmla="*/ 3341687 h 3341687"/>
                <a:gd name="connsiteX1" fmla="*/ 0 w 2705370"/>
                <a:gd name="connsiteY1" fmla="*/ 439040 h 3341687"/>
                <a:gd name="connsiteX2" fmla="*/ 1432 w 2705370"/>
                <a:gd name="connsiteY2" fmla="*/ 416873 h 3341687"/>
                <a:gd name="connsiteX3" fmla="*/ 5725 w 2705370"/>
                <a:gd name="connsiteY3" fmla="*/ 372540 h 3341687"/>
                <a:gd name="connsiteX4" fmla="*/ 20039 w 2705370"/>
                <a:gd name="connsiteY4" fmla="*/ 308901 h 3341687"/>
                <a:gd name="connsiteX5" fmla="*/ 52959 w 2705370"/>
                <a:gd name="connsiteY5" fmla="*/ 230246 h 3341687"/>
                <a:gd name="connsiteX6" fmla="*/ 100193 w 2705370"/>
                <a:gd name="connsiteY6" fmla="*/ 159456 h 3341687"/>
                <a:gd name="connsiteX7" fmla="*/ 129535 w 2705370"/>
                <a:gd name="connsiteY7" fmla="*/ 128709 h 3341687"/>
                <a:gd name="connsiteX8" fmla="*/ 159593 w 2705370"/>
                <a:gd name="connsiteY8" fmla="*/ 100107 h 3341687"/>
                <a:gd name="connsiteX9" fmla="*/ 230444 w 2705370"/>
                <a:gd name="connsiteY9" fmla="*/ 52914 h 3341687"/>
                <a:gd name="connsiteX10" fmla="*/ 309167 w 2705370"/>
                <a:gd name="connsiteY10" fmla="*/ 19307 h 3341687"/>
                <a:gd name="connsiteX11" fmla="*/ 372861 w 2705370"/>
                <a:gd name="connsiteY11" fmla="*/ 5006 h 3341687"/>
                <a:gd name="connsiteX12" fmla="*/ 417947 w 2705370"/>
                <a:gd name="connsiteY12" fmla="*/ 0 h 3341687"/>
                <a:gd name="connsiteX13" fmla="*/ 440849 w 2705370"/>
                <a:gd name="connsiteY13" fmla="*/ 0 h 3341687"/>
                <a:gd name="connsiteX14" fmla="*/ 2705370 w 2705370"/>
                <a:gd name="connsiteY14" fmla="*/ 0 h 3341687"/>
                <a:gd name="connsiteX15" fmla="*/ 2705370 w 2705370"/>
                <a:gd name="connsiteY15" fmla="*/ 92957 h 3341687"/>
                <a:gd name="connsiteX16" fmla="*/ 440849 w 2705370"/>
                <a:gd name="connsiteY16" fmla="*/ 92957 h 3341687"/>
                <a:gd name="connsiteX17" fmla="*/ 404350 w 2705370"/>
                <a:gd name="connsiteY17" fmla="*/ 93671 h 3341687"/>
                <a:gd name="connsiteX18" fmla="*/ 337078 w 2705370"/>
                <a:gd name="connsiteY18" fmla="*/ 107258 h 3341687"/>
                <a:gd name="connsiteX19" fmla="*/ 274815 w 2705370"/>
                <a:gd name="connsiteY19" fmla="*/ 134429 h 3341687"/>
                <a:gd name="connsiteX20" fmla="*/ 218993 w 2705370"/>
                <a:gd name="connsiteY20" fmla="*/ 171612 h 3341687"/>
                <a:gd name="connsiteX21" fmla="*/ 195376 w 2705370"/>
                <a:gd name="connsiteY21" fmla="*/ 194493 h 3341687"/>
                <a:gd name="connsiteX22" fmla="*/ 171759 w 2705370"/>
                <a:gd name="connsiteY22" fmla="*/ 218805 h 3341687"/>
                <a:gd name="connsiteX23" fmla="*/ 134545 w 2705370"/>
                <a:gd name="connsiteY23" fmla="*/ 274579 h 3341687"/>
                <a:gd name="connsiteX24" fmla="*/ 108781 w 2705370"/>
                <a:gd name="connsiteY24" fmla="*/ 336788 h 3341687"/>
                <a:gd name="connsiteX25" fmla="*/ 95184 w 2705370"/>
                <a:gd name="connsiteY25" fmla="*/ 404003 h 3341687"/>
                <a:gd name="connsiteX26" fmla="*/ 93036 w 2705370"/>
                <a:gd name="connsiteY26" fmla="*/ 439040 h 3341687"/>
                <a:gd name="connsiteX27" fmla="*/ 92977 w 2705370"/>
                <a:gd name="connsiteY27" fmla="*/ 3341687 h 334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05370" h="3341687">
                  <a:moveTo>
                    <a:pt x="0" y="3341687"/>
                  </a:moveTo>
                  <a:lnTo>
                    <a:pt x="0" y="439040"/>
                  </a:lnTo>
                  <a:lnTo>
                    <a:pt x="1432" y="416873"/>
                  </a:lnTo>
                  <a:lnTo>
                    <a:pt x="5725" y="372540"/>
                  </a:lnTo>
                  <a:lnTo>
                    <a:pt x="20039" y="308901"/>
                  </a:lnTo>
                  <a:lnTo>
                    <a:pt x="52959" y="230246"/>
                  </a:lnTo>
                  <a:lnTo>
                    <a:pt x="100193" y="159456"/>
                  </a:lnTo>
                  <a:lnTo>
                    <a:pt x="129535" y="128709"/>
                  </a:lnTo>
                  <a:lnTo>
                    <a:pt x="159593" y="100107"/>
                  </a:lnTo>
                  <a:lnTo>
                    <a:pt x="230444" y="52914"/>
                  </a:lnTo>
                  <a:lnTo>
                    <a:pt x="309167" y="19307"/>
                  </a:lnTo>
                  <a:lnTo>
                    <a:pt x="372861" y="5006"/>
                  </a:lnTo>
                  <a:lnTo>
                    <a:pt x="417947" y="0"/>
                  </a:lnTo>
                  <a:lnTo>
                    <a:pt x="440849" y="0"/>
                  </a:lnTo>
                  <a:lnTo>
                    <a:pt x="2705370" y="0"/>
                  </a:lnTo>
                  <a:lnTo>
                    <a:pt x="2705370" y="92957"/>
                  </a:lnTo>
                  <a:lnTo>
                    <a:pt x="440849" y="92957"/>
                  </a:lnTo>
                  <a:lnTo>
                    <a:pt x="404350" y="93671"/>
                  </a:lnTo>
                  <a:lnTo>
                    <a:pt x="337078" y="107258"/>
                  </a:lnTo>
                  <a:lnTo>
                    <a:pt x="274815" y="134429"/>
                  </a:lnTo>
                  <a:lnTo>
                    <a:pt x="218993" y="171612"/>
                  </a:lnTo>
                  <a:lnTo>
                    <a:pt x="195376" y="194493"/>
                  </a:lnTo>
                  <a:lnTo>
                    <a:pt x="171759" y="218805"/>
                  </a:lnTo>
                  <a:lnTo>
                    <a:pt x="134545" y="274579"/>
                  </a:lnTo>
                  <a:lnTo>
                    <a:pt x="108781" y="336788"/>
                  </a:lnTo>
                  <a:lnTo>
                    <a:pt x="95184" y="404003"/>
                  </a:lnTo>
                  <a:lnTo>
                    <a:pt x="93036" y="439040"/>
                  </a:lnTo>
                  <a:lnTo>
                    <a:pt x="92977" y="3341687"/>
                  </a:lnTo>
                  <a:close/>
                </a:path>
              </a:pathLst>
            </a:custGeom>
            <a:solidFill>
              <a:srgbClr val="ABC8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D4FC90D6-F2FF-4ECF-EDE6-AC62B614B9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223257" y="3346872"/>
              <a:ext cx="1715271" cy="2804105"/>
            </a:xfrm>
            <a:custGeom>
              <a:avLst/>
              <a:gdLst>
                <a:gd name="connsiteX0" fmla="*/ 0 w 1881457"/>
                <a:gd name="connsiteY0" fmla="*/ 3075784 h 3075784"/>
                <a:gd name="connsiteX1" fmla="*/ 0 w 1881457"/>
                <a:gd name="connsiteY1" fmla="*/ 439040 h 3075784"/>
                <a:gd name="connsiteX2" fmla="*/ 1432 w 1881457"/>
                <a:gd name="connsiteY2" fmla="*/ 416873 h 3075784"/>
                <a:gd name="connsiteX3" fmla="*/ 5725 w 1881457"/>
                <a:gd name="connsiteY3" fmla="*/ 372540 h 3075784"/>
                <a:gd name="connsiteX4" fmla="*/ 20039 w 1881457"/>
                <a:gd name="connsiteY4" fmla="*/ 308901 h 3075784"/>
                <a:gd name="connsiteX5" fmla="*/ 52959 w 1881457"/>
                <a:gd name="connsiteY5" fmla="*/ 230246 h 3075784"/>
                <a:gd name="connsiteX6" fmla="*/ 100193 w 1881457"/>
                <a:gd name="connsiteY6" fmla="*/ 159456 h 3075784"/>
                <a:gd name="connsiteX7" fmla="*/ 129535 w 1881457"/>
                <a:gd name="connsiteY7" fmla="*/ 128709 h 3075784"/>
                <a:gd name="connsiteX8" fmla="*/ 159593 w 1881457"/>
                <a:gd name="connsiteY8" fmla="*/ 100107 h 3075784"/>
                <a:gd name="connsiteX9" fmla="*/ 230444 w 1881457"/>
                <a:gd name="connsiteY9" fmla="*/ 52914 h 3075784"/>
                <a:gd name="connsiteX10" fmla="*/ 309167 w 1881457"/>
                <a:gd name="connsiteY10" fmla="*/ 19307 h 3075784"/>
                <a:gd name="connsiteX11" fmla="*/ 372861 w 1881457"/>
                <a:gd name="connsiteY11" fmla="*/ 5006 h 3075784"/>
                <a:gd name="connsiteX12" fmla="*/ 417947 w 1881457"/>
                <a:gd name="connsiteY12" fmla="*/ 0 h 3075784"/>
                <a:gd name="connsiteX13" fmla="*/ 440849 w 1881457"/>
                <a:gd name="connsiteY13" fmla="*/ 0 h 3075784"/>
                <a:gd name="connsiteX14" fmla="*/ 1881457 w 1881457"/>
                <a:gd name="connsiteY14" fmla="*/ 0 h 3075784"/>
                <a:gd name="connsiteX15" fmla="*/ 1881457 w 1881457"/>
                <a:gd name="connsiteY15" fmla="*/ 92957 h 3075784"/>
                <a:gd name="connsiteX16" fmla="*/ 440849 w 1881457"/>
                <a:gd name="connsiteY16" fmla="*/ 92957 h 3075784"/>
                <a:gd name="connsiteX17" fmla="*/ 404350 w 1881457"/>
                <a:gd name="connsiteY17" fmla="*/ 93671 h 3075784"/>
                <a:gd name="connsiteX18" fmla="*/ 337078 w 1881457"/>
                <a:gd name="connsiteY18" fmla="*/ 107258 h 3075784"/>
                <a:gd name="connsiteX19" fmla="*/ 274815 w 1881457"/>
                <a:gd name="connsiteY19" fmla="*/ 134429 h 3075784"/>
                <a:gd name="connsiteX20" fmla="*/ 218993 w 1881457"/>
                <a:gd name="connsiteY20" fmla="*/ 171612 h 3075784"/>
                <a:gd name="connsiteX21" fmla="*/ 195376 w 1881457"/>
                <a:gd name="connsiteY21" fmla="*/ 194493 h 3075784"/>
                <a:gd name="connsiteX22" fmla="*/ 171759 w 1881457"/>
                <a:gd name="connsiteY22" fmla="*/ 218805 h 3075784"/>
                <a:gd name="connsiteX23" fmla="*/ 134545 w 1881457"/>
                <a:gd name="connsiteY23" fmla="*/ 274579 h 3075784"/>
                <a:gd name="connsiteX24" fmla="*/ 108781 w 1881457"/>
                <a:gd name="connsiteY24" fmla="*/ 336788 h 3075784"/>
                <a:gd name="connsiteX25" fmla="*/ 95184 w 1881457"/>
                <a:gd name="connsiteY25" fmla="*/ 404003 h 3075784"/>
                <a:gd name="connsiteX26" fmla="*/ 93036 w 1881457"/>
                <a:gd name="connsiteY26" fmla="*/ 439040 h 3075784"/>
                <a:gd name="connsiteX27" fmla="*/ 92983 w 1881457"/>
                <a:gd name="connsiteY27" fmla="*/ 3075784 h 307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81457" h="3075784">
                  <a:moveTo>
                    <a:pt x="0" y="3075784"/>
                  </a:moveTo>
                  <a:lnTo>
                    <a:pt x="0" y="439040"/>
                  </a:lnTo>
                  <a:lnTo>
                    <a:pt x="1432" y="416873"/>
                  </a:lnTo>
                  <a:lnTo>
                    <a:pt x="5725" y="372540"/>
                  </a:lnTo>
                  <a:lnTo>
                    <a:pt x="20039" y="308901"/>
                  </a:lnTo>
                  <a:lnTo>
                    <a:pt x="52959" y="230246"/>
                  </a:lnTo>
                  <a:lnTo>
                    <a:pt x="100193" y="159456"/>
                  </a:lnTo>
                  <a:lnTo>
                    <a:pt x="129535" y="128709"/>
                  </a:lnTo>
                  <a:lnTo>
                    <a:pt x="159593" y="100107"/>
                  </a:lnTo>
                  <a:lnTo>
                    <a:pt x="230444" y="52914"/>
                  </a:lnTo>
                  <a:lnTo>
                    <a:pt x="309167" y="19307"/>
                  </a:lnTo>
                  <a:lnTo>
                    <a:pt x="372861" y="5006"/>
                  </a:lnTo>
                  <a:lnTo>
                    <a:pt x="417947" y="0"/>
                  </a:lnTo>
                  <a:lnTo>
                    <a:pt x="440849" y="0"/>
                  </a:lnTo>
                  <a:lnTo>
                    <a:pt x="1881457" y="0"/>
                  </a:lnTo>
                  <a:lnTo>
                    <a:pt x="1881457" y="92957"/>
                  </a:lnTo>
                  <a:lnTo>
                    <a:pt x="440849" y="92957"/>
                  </a:lnTo>
                  <a:lnTo>
                    <a:pt x="404350" y="93671"/>
                  </a:lnTo>
                  <a:lnTo>
                    <a:pt x="337078" y="107258"/>
                  </a:lnTo>
                  <a:lnTo>
                    <a:pt x="274815" y="134429"/>
                  </a:lnTo>
                  <a:lnTo>
                    <a:pt x="218993" y="171612"/>
                  </a:lnTo>
                  <a:lnTo>
                    <a:pt x="195376" y="194493"/>
                  </a:lnTo>
                  <a:lnTo>
                    <a:pt x="171759" y="218805"/>
                  </a:lnTo>
                  <a:lnTo>
                    <a:pt x="134545" y="274579"/>
                  </a:lnTo>
                  <a:lnTo>
                    <a:pt x="108781" y="336788"/>
                  </a:lnTo>
                  <a:lnTo>
                    <a:pt x="95184" y="404003"/>
                  </a:lnTo>
                  <a:lnTo>
                    <a:pt x="93036" y="439040"/>
                  </a:lnTo>
                  <a:lnTo>
                    <a:pt x="92983" y="3075784"/>
                  </a:lnTo>
                  <a:close/>
                </a:path>
              </a:pathLst>
            </a:custGeom>
            <a:solidFill>
              <a:srgbClr val="F8AB0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293EE298-A1C2-8E0A-170F-DC80305C95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998974" y="4122590"/>
              <a:ext cx="964134" cy="2003807"/>
            </a:xfrm>
            <a:custGeom>
              <a:avLst/>
              <a:gdLst>
                <a:gd name="connsiteX0" fmla="*/ 0 w 1057545"/>
                <a:gd name="connsiteY0" fmla="*/ 2197949 h 2197949"/>
                <a:gd name="connsiteX1" fmla="*/ 0 w 1057545"/>
                <a:gd name="connsiteY1" fmla="*/ 439040 h 2197949"/>
                <a:gd name="connsiteX2" fmla="*/ 1432 w 1057545"/>
                <a:gd name="connsiteY2" fmla="*/ 416873 h 2197949"/>
                <a:gd name="connsiteX3" fmla="*/ 5725 w 1057545"/>
                <a:gd name="connsiteY3" fmla="*/ 372540 h 2197949"/>
                <a:gd name="connsiteX4" fmla="*/ 20039 w 1057545"/>
                <a:gd name="connsiteY4" fmla="*/ 308901 h 2197949"/>
                <a:gd name="connsiteX5" fmla="*/ 52959 w 1057545"/>
                <a:gd name="connsiteY5" fmla="*/ 230246 h 2197949"/>
                <a:gd name="connsiteX6" fmla="*/ 100193 w 1057545"/>
                <a:gd name="connsiteY6" fmla="*/ 159456 h 2197949"/>
                <a:gd name="connsiteX7" fmla="*/ 129535 w 1057545"/>
                <a:gd name="connsiteY7" fmla="*/ 128709 h 2197949"/>
                <a:gd name="connsiteX8" fmla="*/ 159593 w 1057545"/>
                <a:gd name="connsiteY8" fmla="*/ 100107 h 2197949"/>
                <a:gd name="connsiteX9" fmla="*/ 230444 w 1057545"/>
                <a:gd name="connsiteY9" fmla="*/ 52914 h 2197949"/>
                <a:gd name="connsiteX10" fmla="*/ 309167 w 1057545"/>
                <a:gd name="connsiteY10" fmla="*/ 19307 h 2197949"/>
                <a:gd name="connsiteX11" fmla="*/ 372861 w 1057545"/>
                <a:gd name="connsiteY11" fmla="*/ 5006 h 2197949"/>
                <a:gd name="connsiteX12" fmla="*/ 417947 w 1057545"/>
                <a:gd name="connsiteY12" fmla="*/ 0 h 2197949"/>
                <a:gd name="connsiteX13" fmla="*/ 440849 w 1057545"/>
                <a:gd name="connsiteY13" fmla="*/ 0 h 2197949"/>
                <a:gd name="connsiteX14" fmla="*/ 1057545 w 1057545"/>
                <a:gd name="connsiteY14" fmla="*/ 0 h 2197949"/>
                <a:gd name="connsiteX15" fmla="*/ 1057545 w 1057545"/>
                <a:gd name="connsiteY15" fmla="*/ 92957 h 2197949"/>
                <a:gd name="connsiteX16" fmla="*/ 440849 w 1057545"/>
                <a:gd name="connsiteY16" fmla="*/ 92957 h 2197949"/>
                <a:gd name="connsiteX17" fmla="*/ 404350 w 1057545"/>
                <a:gd name="connsiteY17" fmla="*/ 93671 h 2197949"/>
                <a:gd name="connsiteX18" fmla="*/ 337078 w 1057545"/>
                <a:gd name="connsiteY18" fmla="*/ 107258 h 2197949"/>
                <a:gd name="connsiteX19" fmla="*/ 274815 w 1057545"/>
                <a:gd name="connsiteY19" fmla="*/ 134429 h 2197949"/>
                <a:gd name="connsiteX20" fmla="*/ 218993 w 1057545"/>
                <a:gd name="connsiteY20" fmla="*/ 171612 h 2197949"/>
                <a:gd name="connsiteX21" fmla="*/ 195376 w 1057545"/>
                <a:gd name="connsiteY21" fmla="*/ 194493 h 2197949"/>
                <a:gd name="connsiteX22" fmla="*/ 171760 w 1057545"/>
                <a:gd name="connsiteY22" fmla="*/ 218805 h 2197949"/>
                <a:gd name="connsiteX23" fmla="*/ 134545 w 1057545"/>
                <a:gd name="connsiteY23" fmla="*/ 274579 h 2197949"/>
                <a:gd name="connsiteX24" fmla="*/ 108781 w 1057545"/>
                <a:gd name="connsiteY24" fmla="*/ 336788 h 2197949"/>
                <a:gd name="connsiteX25" fmla="*/ 95184 w 1057545"/>
                <a:gd name="connsiteY25" fmla="*/ 404003 h 2197949"/>
                <a:gd name="connsiteX26" fmla="*/ 93037 w 1057545"/>
                <a:gd name="connsiteY26" fmla="*/ 439040 h 2197949"/>
                <a:gd name="connsiteX27" fmla="*/ 93001 w 1057545"/>
                <a:gd name="connsiteY27" fmla="*/ 2197949 h 219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57545" h="2197949">
                  <a:moveTo>
                    <a:pt x="0" y="2197949"/>
                  </a:moveTo>
                  <a:lnTo>
                    <a:pt x="0" y="439040"/>
                  </a:lnTo>
                  <a:lnTo>
                    <a:pt x="1432" y="416873"/>
                  </a:lnTo>
                  <a:lnTo>
                    <a:pt x="5725" y="372540"/>
                  </a:lnTo>
                  <a:lnTo>
                    <a:pt x="20039" y="308901"/>
                  </a:lnTo>
                  <a:lnTo>
                    <a:pt x="52959" y="230246"/>
                  </a:lnTo>
                  <a:lnTo>
                    <a:pt x="100193" y="159456"/>
                  </a:lnTo>
                  <a:lnTo>
                    <a:pt x="129535" y="128709"/>
                  </a:lnTo>
                  <a:lnTo>
                    <a:pt x="159593" y="100107"/>
                  </a:lnTo>
                  <a:lnTo>
                    <a:pt x="230444" y="52914"/>
                  </a:lnTo>
                  <a:lnTo>
                    <a:pt x="309167" y="19307"/>
                  </a:lnTo>
                  <a:lnTo>
                    <a:pt x="372861" y="5006"/>
                  </a:lnTo>
                  <a:lnTo>
                    <a:pt x="417947" y="0"/>
                  </a:lnTo>
                  <a:lnTo>
                    <a:pt x="440849" y="0"/>
                  </a:lnTo>
                  <a:lnTo>
                    <a:pt x="1057545" y="0"/>
                  </a:lnTo>
                  <a:lnTo>
                    <a:pt x="1057545" y="92957"/>
                  </a:lnTo>
                  <a:lnTo>
                    <a:pt x="440849" y="92957"/>
                  </a:lnTo>
                  <a:lnTo>
                    <a:pt x="404350" y="93671"/>
                  </a:lnTo>
                  <a:lnTo>
                    <a:pt x="337078" y="107258"/>
                  </a:lnTo>
                  <a:lnTo>
                    <a:pt x="274815" y="134429"/>
                  </a:lnTo>
                  <a:lnTo>
                    <a:pt x="218993" y="171612"/>
                  </a:lnTo>
                  <a:lnTo>
                    <a:pt x="195376" y="194493"/>
                  </a:lnTo>
                  <a:lnTo>
                    <a:pt x="171760" y="218805"/>
                  </a:lnTo>
                  <a:lnTo>
                    <a:pt x="134545" y="274579"/>
                  </a:lnTo>
                  <a:lnTo>
                    <a:pt x="108781" y="336788"/>
                  </a:lnTo>
                  <a:lnTo>
                    <a:pt x="95184" y="404003"/>
                  </a:lnTo>
                  <a:lnTo>
                    <a:pt x="93037" y="439040"/>
                  </a:lnTo>
                  <a:lnTo>
                    <a:pt x="93001" y="2197949"/>
                  </a:lnTo>
                  <a:close/>
                </a:path>
              </a:pathLst>
            </a:custGeom>
            <a:solidFill>
              <a:srgbClr val="22A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Freeform 405">
              <a:extLst>
                <a:ext uri="{FF2B5EF4-FFF2-40B4-BE49-F238E27FC236}">
                  <a16:creationId xmlns:a16="http://schemas.microsoft.com/office/drawing/2014/main" id="{C4ADA60B-6EED-1323-79BA-5D79D54DA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723" y="3634833"/>
              <a:ext cx="2178693" cy="687458"/>
            </a:xfrm>
            <a:custGeom>
              <a:avLst/>
              <a:gdLst>
                <a:gd name="T0" fmla="*/ 2761 w 3359"/>
                <a:gd name="T1" fmla="*/ 0 h 1899"/>
                <a:gd name="T2" fmla="*/ 0 w 3359"/>
                <a:gd name="T3" fmla="*/ 0 h 1899"/>
                <a:gd name="T4" fmla="*/ 0 w 3359"/>
                <a:gd name="T5" fmla="*/ 1300 h 1899"/>
                <a:gd name="T6" fmla="*/ 0 w 3359"/>
                <a:gd name="T7" fmla="*/ 1332 h 1899"/>
                <a:gd name="T8" fmla="*/ 6 w 3359"/>
                <a:gd name="T9" fmla="*/ 1391 h 1899"/>
                <a:gd name="T10" fmla="*/ 26 w 3359"/>
                <a:gd name="T11" fmla="*/ 1479 h 1899"/>
                <a:gd name="T12" fmla="*/ 71 w 3359"/>
                <a:gd name="T13" fmla="*/ 1587 h 1899"/>
                <a:gd name="T14" fmla="*/ 136 w 3359"/>
                <a:gd name="T15" fmla="*/ 1681 h 1899"/>
                <a:gd name="T16" fmla="*/ 216 w 3359"/>
                <a:gd name="T17" fmla="*/ 1763 h 1899"/>
                <a:gd name="T18" fmla="*/ 312 w 3359"/>
                <a:gd name="T19" fmla="*/ 1828 h 1899"/>
                <a:gd name="T20" fmla="*/ 420 w 3359"/>
                <a:gd name="T21" fmla="*/ 1873 h 1899"/>
                <a:gd name="T22" fmla="*/ 507 w 3359"/>
                <a:gd name="T23" fmla="*/ 1893 h 1899"/>
                <a:gd name="T24" fmla="*/ 568 w 3359"/>
                <a:gd name="T25" fmla="*/ 1899 h 1899"/>
                <a:gd name="T26" fmla="*/ 599 w 3359"/>
                <a:gd name="T27" fmla="*/ 1899 h 1899"/>
                <a:gd name="T28" fmla="*/ 3359 w 3359"/>
                <a:gd name="T29" fmla="*/ 1899 h 1899"/>
                <a:gd name="T30" fmla="*/ 3359 w 3359"/>
                <a:gd name="T31" fmla="*/ 599 h 1899"/>
                <a:gd name="T32" fmla="*/ 3359 w 3359"/>
                <a:gd name="T33" fmla="*/ 569 h 1899"/>
                <a:gd name="T34" fmla="*/ 3353 w 3359"/>
                <a:gd name="T35" fmla="*/ 508 h 1899"/>
                <a:gd name="T36" fmla="*/ 3334 w 3359"/>
                <a:gd name="T37" fmla="*/ 422 h 1899"/>
                <a:gd name="T38" fmla="*/ 3288 w 3359"/>
                <a:gd name="T39" fmla="*/ 314 h 1899"/>
                <a:gd name="T40" fmla="*/ 3223 w 3359"/>
                <a:gd name="T41" fmla="*/ 218 h 1899"/>
                <a:gd name="T42" fmla="*/ 3143 w 3359"/>
                <a:gd name="T43" fmla="*/ 136 h 1899"/>
                <a:gd name="T44" fmla="*/ 3047 w 3359"/>
                <a:gd name="T45" fmla="*/ 72 h 1899"/>
                <a:gd name="T46" fmla="*/ 2939 w 3359"/>
                <a:gd name="T47" fmla="*/ 26 h 1899"/>
                <a:gd name="T48" fmla="*/ 2851 w 3359"/>
                <a:gd name="T49" fmla="*/ 7 h 1899"/>
                <a:gd name="T50" fmla="*/ 2792 w 3359"/>
                <a:gd name="T51" fmla="*/ 2 h 1899"/>
                <a:gd name="T52" fmla="*/ 2761 w 3359"/>
                <a:gd name="T53" fmla="*/ 0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59" h="1899">
                  <a:moveTo>
                    <a:pt x="2761" y="0"/>
                  </a:moveTo>
                  <a:lnTo>
                    <a:pt x="0" y="0"/>
                  </a:lnTo>
                  <a:lnTo>
                    <a:pt x="0" y="1300"/>
                  </a:lnTo>
                  <a:lnTo>
                    <a:pt x="0" y="1332"/>
                  </a:lnTo>
                  <a:lnTo>
                    <a:pt x="6" y="1391"/>
                  </a:lnTo>
                  <a:lnTo>
                    <a:pt x="26" y="1479"/>
                  </a:lnTo>
                  <a:lnTo>
                    <a:pt x="71" y="1587"/>
                  </a:lnTo>
                  <a:lnTo>
                    <a:pt x="136" y="1681"/>
                  </a:lnTo>
                  <a:lnTo>
                    <a:pt x="216" y="1763"/>
                  </a:lnTo>
                  <a:lnTo>
                    <a:pt x="312" y="1828"/>
                  </a:lnTo>
                  <a:lnTo>
                    <a:pt x="420" y="1873"/>
                  </a:lnTo>
                  <a:lnTo>
                    <a:pt x="507" y="1893"/>
                  </a:lnTo>
                  <a:lnTo>
                    <a:pt x="568" y="1899"/>
                  </a:lnTo>
                  <a:lnTo>
                    <a:pt x="599" y="1899"/>
                  </a:lnTo>
                  <a:lnTo>
                    <a:pt x="3359" y="1899"/>
                  </a:lnTo>
                  <a:lnTo>
                    <a:pt x="3359" y="599"/>
                  </a:lnTo>
                  <a:lnTo>
                    <a:pt x="3359" y="569"/>
                  </a:lnTo>
                  <a:lnTo>
                    <a:pt x="3353" y="508"/>
                  </a:lnTo>
                  <a:lnTo>
                    <a:pt x="3334" y="422"/>
                  </a:lnTo>
                  <a:lnTo>
                    <a:pt x="3288" y="314"/>
                  </a:lnTo>
                  <a:lnTo>
                    <a:pt x="3223" y="218"/>
                  </a:lnTo>
                  <a:lnTo>
                    <a:pt x="3143" y="136"/>
                  </a:lnTo>
                  <a:lnTo>
                    <a:pt x="3047" y="72"/>
                  </a:lnTo>
                  <a:lnTo>
                    <a:pt x="2939" y="26"/>
                  </a:lnTo>
                  <a:lnTo>
                    <a:pt x="2851" y="7"/>
                  </a:lnTo>
                  <a:lnTo>
                    <a:pt x="2792" y="2"/>
                  </a:lnTo>
                  <a:lnTo>
                    <a:pt x="276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IN" sz="2400" b="1" kern="0" dirty="0">
                  <a:solidFill>
                    <a:srgbClr val="0070C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Encryption</a:t>
              </a:r>
              <a:endParaRPr lang="en-IN" sz="2400" b="1" kern="10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405">
              <a:extLst>
                <a:ext uri="{FF2B5EF4-FFF2-40B4-BE49-F238E27FC236}">
                  <a16:creationId xmlns:a16="http://schemas.microsoft.com/office/drawing/2014/main" id="{7B4CF02D-598F-2D8C-6717-B0E4E6C3F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264" y="4496570"/>
              <a:ext cx="2341827" cy="595101"/>
            </a:xfrm>
            <a:custGeom>
              <a:avLst/>
              <a:gdLst>
                <a:gd name="T0" fmla="*/ 2761 w 3359"/>
                <a:gd name="T1" fmla="*/ 0 h 1899"/>
                <a:gd name="T2" fmla="*/ 0 w 3359"/>
                <a:gd name="T3" fmla="*/ 0 h 1899"/>
                <a:gd name="T4" fmla="*/ 0 w 3359"/>
                <a:gd name="T5" fmla="*/ 1300 h 1899"/>
                <a:gd name="T6" fmla="*/ 0 w 3359"/>
                <a:gd name="T7" fmla="*/ 1332 h 1899"/>
                <a:gd name="T8" fmla="*/ 6 w 3359"/>
                <a:gd name="T9" fmla="*/ 1391 h 1899"/>
                <a:gd name="T10" fmla="*/ 26 w 3359"/>
                <a:gd name="T11" fmla="*/ 1479 h 1899"/>
                <a:gd name="T12" fmla="*/ 71 w 3359"/>
                <a:gd name="T13" fmla="*/ 1587 h 1899"/>
                <a:gd name="T14" fmla="*/ 136 w 3359"/>
                <a:gd name="T15" fmla="*/ 1681 h 1899"/>
                <a:gd name="T16" fmla="*/ 216 w 3359"/>
                <a:gd name="T17" fmla="*/ 1763 h 1899"/>
                <a:gd name="T18" fmla="*/ 312 w 3359"/>
                <a:gd name="T19" fmla="*/ 1828 h 1899"/>
                <a:gd name="T20" fmla="*/ 420 w 3359"/>
                <a:gd name="T21" fmla="*/ 1873 h 1899"/>
                <a:gd name="T22" fmla="*/ 507 w 3359"/>
                <a:gd name="T23" fmla="*/ 1893 h 1899"/>
                <a:gd name="T24" fmla="*/ 568 w 3359"/>
                <a:gd name="T25" fmla="*/ 1899 h 1899"/>
                <a:gd name="T26" fmla="*/ 599 w 3359"/>
                <a:gd name="T27" fmla="*/ 1899 h 1899"/>
                <a:gd name="T28" fmla="*/ 3359 w 3359"/>
                <a:gd name="T29" fmla="*/ 1899 h 1899"/>
                <a:gd name="T30" fmla="*/ 3359 w 3359"/>
                <a:gd name="T31" fmla="*/ 599 h 1899"/>
                <a:gd name="T32" fmla="*/ 3359 w 3359"/>
                <a:gd name="T33" fmla="*/ 569 h 1899"/>
                <a:gd name="T34" fmla="*/ 3353 w 3359"/>
                <a:gd name="T35" fmla="*/ 508 h 1899"/>
                <a:gd name="T36" fmla="*/ 3334 w 3359"/>
                <a:gd name="T37" fmla="*/ 422 h 1899"/>
                <a:gd name="T38" fmla="*/ 3288 w 3359"/>
                <a:gd name="T39" fmla="*/ 314 h 1899"/>
                <a:gd name="T40" fmla="*/ 3223 w 3359"/>
                <a:gd name="T41" fmla="*/ 218 h 1899"/>
                <a:gd name="T42" fmla="*/ 3143 w 3359"/>
                <a:gd name="T43" fmla="*/ 136 h 1899"/>
                <a:gd name="T44" fmla="*/ 3047 w 3359"/>
                <a:gd name="T45" fmla="*/ 72 h 1899"/>
                <a:gd name="T46" fmla="*/ 2939 w 3359"/>
                <a:gd name="T47" fmla="*/ 26 h 1899"/>
                <a:gd name="T48" fmla="*/ 2851 w 3359"/>
                <a:gd name="T49" fmla="*/ 7 h 1899"/>
                <a:gd name="T50" fmla="*/ 2792 w 3359"/>
                <a:gd name="T51" fmla="*/ 2 h 1899"/>
                <a:gd name="T52" fmla="*/ 2761 w 3359"/>
                <a:gd name="T53" fmla="*/ 0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59" h="1899">
                  <a:moveTo>
                    <a:pt x="2761" y="0"/>
                  </a:moveTo>
                  <a:lnTo>
                    <a:pt x="0" y="0"/>
                  </a:lnTo>
                  <a:lnTo>
                    <a:pt x="0" y="1300"/>
                  </a:lnTo>
                  <a:lnTo>
                    <a:pt x="0" y="1332"/>
                  </a:lnTo>
                  <a:lnTo>
                    <a:pt x="6" y="1391"/>
                  </a:lnTo>
                  <a:lnTo>
                    <a:pt x="26" y="1479"/>
                  </a:lnTo>
                  <a:lnTo>
                    <a:pt x="71" y="1587"/>
                  </a:lnTo>
                  <a:lnTo>
                    <a:pt x="136" y="1681"/>
                  </a:lnTo>
                  <a:lnTo>
                    <a:pt x="216" y="1763"/>
                  </a:lnTo>
                  <a:lnTo>
                    <a:pt x="312" y="1828"/>
                  </a:lnTo>
                  <a:lnTo>
                    <a:pt x="420" y="1873"/>
                  </a:lnTo>
                  <a:lnTo>
                    <a:pt x="507" y="1893"/>
                  </a:lnTo>
                  <a:lnTo>
                    <a:pt x="568" y="1899"/>
                  </a:lnTo>
                  <a:lnTo>
                    <a:pt x="599" y="1899"/>
                  </a:lnTo>
                  <a:lnTo>
                    <a:pt x="3359" y="1899"/>
                  </a:lnTo>
                  <a:lnTo>
                    <a:pt x="3359" y="599"/>
                  </a:lnTo>
                  <a:lnTo>
                    <a:pt x="3359" y="569"/>
                  </a:lnTo>
                  <a:lnTo>
                    <a:pt x="3353" y="508"/>
                  </a:lnTo>
                  <a:lnTo>
                    <a:pt x="3334" y="422"/>
                  </a:lnTo>
                  <a:lnTo>
                    <a:pt x="3288" y="314"/>
                  </a:lnTo>
                  <a:lnTo>
                    <a:pt x="3223" y="218"/>
                  </a:lnTo>
                  <a:lnTo>
                    <a:pt x="3143" y="136"/>
                  </a:lnTo>
                  <a:lnTo>
                    <a:pt x="3047" y="72"/>
                  </a:lnTo>
                  <a:lnTo>
                    <a:pt x="2939" y="26"/>
                  </a:lnTo>
                  <a:lnTo>
                    <a:pt x="2851" y="7"/>
                  </a:lnTo>
                  <a:lnTo>
                    <a:pt x="2792" y="2"/>
                  </a:lnTo>
                  <a:lnTo>
                    <a:pt x="276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IN" sz="2400" b="1" kern="0" dirty="0">
                  <a:solidFill>
                    <a:srgbClr val="0070C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Interoperability</a:t>
              </a:r>
              <a:endParaRPr lang="en-IN" sz="2400" b="1" kern="10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405">
              <a:extLst>
                <a:ext uri="{FF2B5EF4-FFF2-40B4-BE49-F238E27FC236}">
                  <a16:creationId xmlns:a16="http://schemas.microsoft.com/office/drawing/2014/main" id="{A02AB37B-9044-E3ED-769A-758B43109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6" y="2855505"/>
              <a:ext cx="2364431" cy="687458"/>
            </a:xfrm>
            <a:custGeom>
              <a:avLst/>
              <a:gdLst>
                <a:gd name="T0" fmla="*/ 2761 w 3359"/>
                <a:gd name="T1" fmla="*/ 0 h 1899"/>
                <a:gd name="T2" fmla="*/ 0 w 3359"/>
                <a:gd name="T3" fmla="*/ 0 h 1899"/>
                <a:gd name="T4" fmla="*/ 0 w 3359"/>
                <a:gd name="T5" fmla="*/ 1300 h 1899"/>
                <a:gd name="T6" fmla="*/ 0 w 3359"/>
                <a:gd name="T7" fmla="*/ 1332 h 1899"/>
                <a:gd name="T8" fmla="*/ 6 w 3359"/>
                <a:gd name="T9" fmla="*/ 1391 h 1899"/>
                <a:gd name="T10" fmla="*/ 26 w 3359"/>
                <a:gd name="T11" fmla="*/ 1479 h 1899"/>
                <a:gd name="T12" fmla="*/ 71 w 3359"/>
                <a:gd name="T13" fmla="*/ 1587 h 1899"/>
                <a:gd name="T14" fmla="*/ 136 w 3359"/>
                <a:gd name="T15" fmla="*/ 1681 h 1899"/>
                <a:gd name="T16" fmla="*/ 216 w 3359"/>
                <a:gd name="T17" fmla="*/ 1763 h 1899"/>
                <a:gd name="T18" fmla="*/ 312 w 3359"/>
                <a:gd name="T19" fmla="*/ 1828 h 1899"/>
                <a:gd name="T20" fmla="*/ 420 w 3359"/>
                <a:gd name="T21" fmla="*/ 1873 h 1899"/>
                <a:gd name="T22" fmla="*/ 507 w 3359"/>
                <a:gd name="T23" fmla="*/ 1893 h 1899"/>
                <a:gd name="T24" fmla="*/ 568 w 3359"/>
                <a:gd name="T25" fmla="*/ 1899 h 1899"/>
                <a:gd name="T26" fmla="*/ 599 w 3359"/>
                <a:gd name="T27" fmla="*/ 1899 h 1899"/>
                <a:gd name="T28" fmla="*/ 3359 w 3359"/>
                <a:gd name="T29" fmla="*/ 1899 h 1899"/>
                <a:gd name="T30" fmla="*/ 3359 w 3359"/>
                <a:gd name="T31" fmla="*/ 599 h 1899"/>
                <a:gd name="T32" fmla="*/ 3359 w 3359"/>
                <a:gd name="T33" fmla="*/ 569 h 1899"/>
                <a:gd name="T34" fmla="*/ 3353 w 3359"/>
                <a:gd name="T35" fmla="*/ 508 h 1899"/>
                <a:gd name="T36" fmla="*/ 3334 w 3359"/>
                <a:gd name="T37" fmla="*/ 422 h 1899"/>
                <a:gd name="T38" fmla="*/ 3288 w 3359"/>
                <a:gd name="T39" fmla="*/ 314 h 1899"/>
                <a:gd name="T40" fmla="*/ 3223 w 3359"/>
                <a:gd name="T41" fmla="*/ 218 h 1899"/>
                <a:gd name="T42" fmla="*/ 3143 w 3359"/>
                <a:gd name="T43" fmla="*/ 136 h 1899"/>
                <a:gd name="T44" fmla="*/ 3047 w 3359"/>
                <a:gd name="T45" fmla="*/ 72 h 1899"/>
                <a:gd name="T46" fmla="*/ 2939 w 3359"/>
                <a:gd name="T47" fmla="*/ 26 h 1899"/>
                <a:gd name="T48" fmla="*/ 2851 w 3359"/>
                <a:gd name="T49" fmla="*/ 7 h 1899"/>
                <a:gd name="T50" fmla="*/ 2792 w 3359"/>
                <a:gd name="T51" fmla="*/ 2 h 1899"/>
                <a:gd name="T52" fmla="*/ 2761 w 3359"/>
                <a:gd name="T53" fmla="*/ 0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59" h="1899">
                  <a:moveTo>
                    <a:pt x="2761" y="0"/>
                  </a:moveTo>
                  <a:lnTo>
                    <a:pt x="0" y="0"/>
                  </a:lnTo>
                  <a:lnTo>
                    <a:pt x="0" y="1300"/>
                  </a:lnTo>
                  <a:lnTo>
                    <a:pt x="0" y="1332"/>
                  </a:lnTo>
                  <a:lnTo>
                    <a:pt x="6" y="1391"/>
                  </a:lnTo>
                  <a:lnTo>
                    <a:pt x="26" y="1479"/>
                  </a:lnTo>
                  <a:lnTo>
                    <a:pt x="71" y="1587"/>
                  </a:lnTo>
                  <a:lnTo>
                    <a:pt x="136" y="1681"/>
                  </a:lnTo>
                  <a:lnTo>
                    <a:pt x="216" y="1763"/>
                  </a:lnTo>
                  <a:lnTo>
                    <a:pt x="312" y="1828"/>
                  </a:lnTo>
                  <a:lnTo>
                    <a:pt x="420" y="1873"/>
                  </a:lnTo>
                  <a:lnTo>
                    <a:pt x="507" y="1893"/>
                  </a:lnTo>
                  <a:lnTo>
                    <a:pt x="568" y="1899"/>
                  </a:lnTo>
                  <a:lnTo>
                    <a:pt x="599" y="1899"/>
                  </a:lnTo>
                  <a:lnTo>
                    <a:pt x="3359" y="1899"/>
                  </a:lnTo>
                  <a:lnTo>
                    <a:pt x="3359" y="599"/>
                  </a:lnTo>
                  <a:lnTo>
                    <a:pt x="3359" y="569"/>
                  </a:lnTo>
                  <a:lnTo>
                    <a:pt x="3353" y="508"/>
                  </a:lnTo>
                  <a:lnTo>
                    <a:pt x="3334" y="422"/>
                  </a:lnTo>
                  <a:lnTo>
                    <a:pt x="3288" y="314"/>
                  </a:lnTo>
                  <a:lnTo>
                    <a:pt x="3223" y="218"/>
                  </a:lnTo>
                  <a:lnTo>
                    <a:pt x="3143" y="136"/>
                  </a:lnTo>
                  <a:lnTo>
                    <a:pt x="3047" y="72"/>
                  </a:lnTo>
                  <a:lnTo>
                    <a:pt x="2939" y="26"/>
                  </a:lnTo>
                  <a:lnTo>
                    <a:pt x="2851" y="7"/>
                  </a:lnTo>
                  <a:lnTo>
                    <a:pt x="2792" y="2"/>
                  </a:lnTo>
                  <a:lnTo>
                    <a:pt x="276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IN" sz="2400" b="1" kern="0" dirty="0">
                  <a:solidFill>
                    <a:srgbClr val="0070C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Authentication</a:t>
              </a:r>
              <a:endParaRPr lang="en-IN" sz="2400" b="1" kern="10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405">
              <a:extLst>
                <a:ext uri="{FF2B5EF4-FFF2-40B4-BE49-F238E27FC236}">
                  <a16:creationId xmlns:a16="http://schemas.microsoft.com/office/drawing/2014/main" id="{6A032255-777C-6EFB-9CF3-7CC394CEF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071" y="2094476"/>
              <a:ext cx="1978069" cy="531064"/>
            </a:xfrm>
            <a:custGeom>
              <a:avLst/>
              <a:gdLst>
                <a:gd name="T0" fmla="*/ 2761 w 3359"/>
                <a:gd name="T1" fmla="*/ 0 h 1899"/>
                <a:gd name="T2" fmla="*/ 0 w 3359"/>
                <a:gd name="T3" fmla="*/ 0 h 1899"/>
                <a:gd name="T4" fmla="*/ 0 w 3359"/>
                <a:gd name="T5" fmla="*/ 1300 h 1899"/>
                <a:gd name="T6" fmla="*/ 0 w 3359"/>
                <a:gd name="T7" fmla="*/ 1332 h 1899"/>
                <a:gd name="T8" fmla="*/ 6 w 3359"/>
                <a:gd name="T9" fmla="*/ 1391 h 1899"/>
                <a:gd name="T10" fmla="*/ 26 w 3359"/>
                <a:gd name="T11" fmla="*/ 1479 h 1899"/>
                <a:gd name="T12" fmla="*/ 71 w 3359"/>
                <a:gd name="T13" fmla="*/ 1587 h 1899"/>
                <a:gd name="T14" fmla="*/ 136 w 3359"/>
                <a:gd name="T15" fmla="*/ 1681 h 1899"/>
                <a:gd name="T16" fmla="*/ 216 w 3359"/>
                <a:gd name="T17" fmla="*/ 1763 h 1899"/>
                <a:gd name="T18" fmla="*/ 312 w 3359"/>
                <a:gd name="T19" fmla="*/ 1828 h 1899"/>
                <a:gd name="T20" fmla="*/ 420 w 3359"/>
                <a:gd name="T21" fmla="*/ 1873 h 1899"/>
                <a:gd name="T22" fmla="*/ 507 w 3359"/>
                <a:gd name="T23" fmla="*/ 1893 h 1899"/>
                <a:gd name="T24" fmla="*/ 568 w 3359"/>
                <a:gd name="T25" fmla="*/ 1899 h 1899"/>
                <a:gd name="T26" fmla="*/ 599 w 3359"/>
                <a:gd name="T27" fmla="*/ 1899 h 1899"/>
                <a:gd name="T28" fmla="*/ 3359 w 3359"/>
                <a:gd name="T29" fmla="*/ 1899 h 1899"/>
                <a:gd name="T30" fmla="*/ 3359 w 3359"/>
                <a:gd name="T31" fmla="*/ 599 h 1899"/>
                <a:gd name="T32" fmla="*/ 3359 w 3359"/>
                <a:gd name="T33" fmla="*/ 569 h 1899"/>
                <a:gd name="T34" fmla="*/ 3353 w 3359"/>
                <a:gd name="T35" fmla="*/ 508 h 1899"/>
                <a:gd name="T36" fmla="*/ 3334 w 3359"/>
                <a:gd name="T37" fmla="*/ 422 h 1899"/>
                <a:gd name="T38" fmla="*/ 3288 w 3359"/>
                <a:gd name="T39" fmla="*/ 314 h 1899"/>
                <a:gd name="T40" fmla="*/ 3223 w 3359"/>
                <a:gd name="T41" fmla="*/ 218 h 1899"/>
                <a:gd name="T42" fmla="*/ 3143 w 3359"/>
                <a:gd name="T43" fmla="*/ 136 h 1899"/>
                <a:gd name="T44" fmla="*/ 3047 w 3359"/>
                <a:gd name="T45" fmla="*/ 72 h 1899"/>
                <a:gd name="T46" fmla="*/ 2939 w 3359"/>
                <a:gd name="T47" fmla="*/ 26 h 1899"/>
                <a:gd name="T48" fmla="*/ 2851 w 3359"/>
                <a:gd name="T49" fmla="*/ 7 h 1899"/>
                <a:gd name="T50" fmla="*/ 2792 w 3359"/>
                <a:gd name="T51" fmla="*/ 2 h 1899"/>
                <a:gd name="T52" fmla="*/ 2761 w 3359"/>
                <a:gd name="T53" fmla="*/ 0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59" h="1899">
                  <a:moveTo>
                    <a:pt x="2761" y="0"/>
                  </a:moveTo>
                  <a:lnTo>
                    <a:pt x="0" y="0"/>
                  </a:lnTo>
                  <a:lnTo>
                    <a:pt x="0" y="1300"/>
                  </a:lnTo>
                  <a:lnTo>
                    <a:pt x="0" y="1332"/>
                  </a:lnTo>
                  <a:lnTo>
                    <a:pt x="6" y="1391"/>
                  </a:lnTo>
                  <a:lnTo>
                    <a:pt x="26" y="1479"/>
                  </a:lnTo>
                  <a:lnTo>
                    <a:pt x="71" y="1587"/>
                  </a:lnTo>
                  <a:lnTo>
                    <a:pt x="136" y="1681"/>
                  </a:lnTo>
                  <a:lnTo>
                    <a:pt x="216" y="1763"/>
                  </a:lnTo>
                  <a:lnTo>
                    <a:pt x="312" y="1828"/>
                  </a:lnTo>
                  <a:lnTo>
                    <a:pt x="420" y="1873"/>
                  </a:lnTo>
                  <a:lnTo>
                    <a:pt x="507" y="1893"/>
                  </a:lnTo>
                  <a:lnTo>
                    <a:pt x="568" y="1899"/>
                  </a:lnTo>
                  <a:lnTo>
                    <a:pt x="599" y="1899"/>
                  </a:lnTo>
                  <a:lnTo>
                    <a:pt x="3359" y="1899"/>
                  </a:lnTo>
                  <a:lnTo>
                    <a:pt x="3359" y="599"/>
                  </a:lnTo>
                  <a:lnTo>
                    <a:pt x="3359" y="569"/>
                  </a:lnTo>
                  <a:lnTo>
                    <a:pt x="3353" y="508"/>
                  </a:lnTo>
                  <a:lnTo>
                    <a:pt x="3334" y="422"/>
                  </a:lnTo>
                  <a:lnTo>
                    <a:pt x="3288" y="314"/>
                  </a:lnTo>
                  <a:lnTo>
                    <a:pt x="3223" y="218"/>
                  </a:lnTo>
                  <a:lnTo>
                    <a:pt x="3143" y="136"/>
                  </a:lnTo>
                  <a:lnTo>
                    <a:pt x="3047" y="72"/>
                  </a:lnTo>
                  <a:lnTo>
                    <a:pt x="2939" y="26"/>
                  </a:lnTo>
                  <a:lnTo>
                    <a:pt x="2851" y="7"/>
                  </a:lnTo>
                  <a:lnTo>
                    <a:pt x="2792" y="2"/>
                  </a:lnTo>
                  <a:lnTo>
                    <a:pt x="276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IN" sz="2400" b="1" kern="0" dirty="0">
                  <a:solidFill>
                    <a:srgbClr val="0070C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Scalability</a:t>
              </a:r>
              <a:endParaRPr lang="en-IN" sz="2400" b="1" kern="10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405">
              <a:extLst>
                <a:ext uri="{FF2B5EF4-FFF2-40B4-BE49-F238E27FC236}">
                  <a16:creationId xmlns:a16="http://schemas.microsoft.com/office/drawing/2014/main" id="{96A0830F-B55B-BF2A-3AE6-ECB897D49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307" y="1294145"/>
              <a:ext cx="2153731" cy="521173"/>
            </a:xfrm>
            <a:custGeom>
              <a:avLst/>
              <a:gdLst>
                <a:gd name="T0" fmla="*/ 2761 w 3359"/>
                <a:gd name="T1" fmla="*/ 0 h 1899"/>
                <a:gd name="T2" fmla="*/ 0 w 3359"/>
                <a:gd name="T3" fmla="*/ 0 h 1899"/>
                <a:gd name="T4" fmla="*/ 0 w 3359"/>
                <a:gd name="T5" fmla="*/ 1300 h 1899"/>
                <a:gd name="T6" fmla="*/ 0 w 3359"/>
                <a:gd name="T7" fmla="*/ 1332 h 1899"/>
                <a:gd name="T8" fmla="*/ 6 w 3359"/>
                <a:gd name="T9" fmla="*/ 1391 h 1899"/>
                <a:gd name="T10" fmla="*/ 26 w 3359"/>
                <a:gd name="T11" fmla="*/ 1479 h 1899"/>
                <a:gd name="T12" fmla="*/ 71 w 3359"/>
                <a:gd name="T13" fmla="*/ 1587 h 1899"/>
                <a:gd name="T14" fmla="*/ 136 w 3359"/>
                <a:gd name="T15" fmla="*/ 1681 h 1899"/>
                <a:gd name="T16" fmla="*/ 216 w 3359"/>
                <a:gd name="T17" fmla="*/ 1763 h 1899"/>
                <a:gd name="T18" fmla="*/ 312 w 3359"/>
                <a:gd name="T19" fmla="*/ 1828 h 1899"/>
                <a:gd name="T20" fmla="*/ 420 w 3359"/>
                <a:gd name="T21" fmla="*/ 1873 h 1899"/>
                <a:gd name="T22" fmla="*/ 507 w 3359"/>
                <a:gd name="T23" fmla="*/ 1893 h 1899"/>
                <a:gd name="T24" fmla="*/ 568 w 3359"/>
                <a:gd name="T25" fmla="*/ 1899 h 1899"/>
                <a:gd name="T26" fmla="*/ 599 w 3359"/>
                <a:gd name="T27" fmla="*/ 1899 h 1899"/>
                <a:gd name="T28" fmla="*/ 3359 w 3359"/>
                <a:gd name="T29" fmla="*/ 1899 h 1899"/>
                <a:gd name="T30" fmla="*/ 3359 w 3359"/>
                <a:gd name="T31" fmla="*/ 599 h 1899"/>
                <a:gd name="T32" fmla="*/ 3359 w 3359"/>
                <a:gd name="T33" fmla="*/ 569 h 1899"/>
                <a:gd name="T34" fmla="*/ 3353 w 3359"/>
                <a:gd name="T35" fmla="*/ 508 h 1899"/>
                <a:gd name="T36" fmla="*/ 3334 w 3359"/>
                <a:gd name="T37" fmla="*/ 422 h 1899"/>
                <a:gd name="T38" fmla="*/ 3288 w 3359"/>
                <a:gd name="T39" fmla="*/ 314 h 1899"/>
                <a:gd name="T40" fmla="*/ 3223 w 3359"/>
                <a:gd name="T41" fmla="*/ 218 h 1899"/>
                <a:gd name="T42" fmla="*/ 3143 w 3359"/>
                <a:gd name="T43" fmla="*/ 136 h 1899"/>
                <a:gd name="T44" fmla="*/ 3047 w 3359"/>
                <a:gd name="T45" fmla="*/ 72 h 1899"/>
                <a:gd name="T46" fmla="*/ 2939 w 3359"/>
                <a:gd name="T47" fmla="*/ 26 h 1899"/>
                <a:gd name="T48" fmla="*/ 2851 w 3359"/>
                <a:gd name="T49" fmla="*/ 7 h 1899"/>
                <a:gd name="T50" fmla="*/ 2792 w 3359"/>
                <a:gd name="T51" fmla="*/ 2 h 1899"/>
                <a:gd name="T52" fmla="*/ 2761 w 3359"/>
                <a:gd name="T53" fmla="*/ 0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59" h="1899">
                  <a:moveTo>
                    <a:pt x="2761" y="0"/>
                  </a:moveTo>
                  <a:lnTo>
                    <a:pt x="0" y="0"/>
                  </a:lnTo>
                  <a:lnTo>
                    <a:pt x="0" y="1300"/>
                  </a:lnTo>
                  <a:lnTo>
                    <a:pt x="0" y="1332"/>
                  </a:lnTo>
                  <a:lnTo>
                    <a:pt x="6" y="1391"/>
                  </a:lnTo>
                  <a:lnTo>
                    <a:pt x="26" y="1479"/>
                  </a:lnTo>
                  <a:lnTo>
                    <a:pt x="71" y="1587"/>
                  </a:lnTo>
                  <a:lnTo>
                    <a:pt x="136" y="1681"/>
                  </a:lnTo>
                  <a:lnTo>
                    <a:pt x="216" y="1763"/>
                  </a:lnTo>
                  <a:lnTo>
                    <a:pt x="312" y="1828"/>
                  </a:lnTo>
                  <a:lnTo>
                    <a:pt x="420" y="1873"/>
                  </a:lnTo>
                  <a:lnTo>
                    <a:pt x="507" y="1893"/>
                  </a:lnTo>
                  <a:lnTo>
                    <a:pt x="568" y="1899"/>
                  </a:lnTo>
                  <a:lnTo>
                    <a:pt x="599" y="1899"/>
                  </a:lnTo>
                  <a:lnTo>
                    <a:pt x="3359" y="1899"/>
                  </a:lnTo>
                  <a:lnTo>
                    <a:pt x="3359" y="599"/>
                  </a:lnTo>
                  <a:lnTo>
                    <a:pt x="3359" y="569"/>
                  </a:lnTo>
                  <a:lnTo>
                    <a:pt x="3353" y="508"/>
                  </a:lnTo>
                  <a:lnTo>
                    <a:pt x="3334" y="422"/>
                  </a:lnTo>
                  <a:lnTo>
                    <a:pt x="3288" y="314"/>
                  </a:lnTo>
                  <a:lnTo>
                    <a:pt x="3223" y="218"/>
                  </a:lnTo>
                  <a:lnTo>
                    <a:pt x="3143" y="136"/>
                  </a:lnTo>
                  <a:lnTo>
                    <a:pt x="3047" y="72"/>
                  </a:lnTo>
                  <a:lnTo>
                    <a:pt x="2939" y="26"/>
                  </a:lnTo>
                  <a:lnTo>
                    <a:pt x="2851" y="7"/>
                  </a:lnTo>
                  <a:lnTo>
                    <a:pt x="2792" y="2"/>
                  </a:lnTo>
                  <a:lnTo>
                    <a:pt x="276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IN" sz="2000" b="1" kern="0" dirty="0">
                  <a:solidFill>
                    <a:srgbClr val="0070C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Standardization</a:t>
              </a:r>
              <a:endParaRPr lang="en-IN" sz="2000" b="1" kern="10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FBDBD296-2544-25B3-D173-6061064BCFE4}"/>
                </a:ext>
              </a:extLst>
            </p:cNvPr>
            <p:cNvSpPr/>
            <p:nvPr/>
          </p:nvSpPr>
          <p:spPr>
            <a:xfrm>
              <a:off x="5453082" y="1249001"/>
              <a:ext cx="1875674" cy="687458"/>
            </a:xfrm>
            <a:custGeom>
              <a:avLst/>
              <a:gdLst>
                <a:gd name="connsiteX0" fmla="*/ 386545 w 2171243"/>
                <a:gd name="connsiteY0" fmla="*/ 0 h 754063"/>
                <a:gd name="connsiteX1" fmla="*/ 2171243 w 2171243"/>
                <a:gd name="connsiteY1" fmla="*/ 0 h 754063"/>
                <a:gd name="connsiteX2" fmla="*/ 2171243 w 2171243"/>
                <a:gd name="connsiteY2" fmla="*/ 516210 h 754063"/>
                <a:gd name="connsiteX3" fmla="*/ 2171243 w 2171243"/>
                <a:gd name="connsiteY3" fmla="*/ 528916 h 754063"/>
                <a:gd name="connsiteX4" fmla="*/ 2167365 w 2171243"/>
                <a:gd name="connsiteY4" fmla="*/ 552344 h 754063"/>
                <a:gd name="connsiteX5" fmla="*/ 2154437 w 2171243"/>
                <a:gd name="connsiteY5" fmla="*/ 587288 h 754063"/>
                <a:gd name="connsiteX6" fmla="*/ 2125349 w 2171243"/>
                <a:gd name="connsiteY6" fmla="*/ 630173 h 754063"/>
                <a:gd name="connsiteX7" fmla="*/ 2083333 w 2171243"/>
                <a:gd name="connsiteY7" fmla="*/ 667499 h 754063"/>
                <a:gd name="connsiteX8" fmla="*/ 2031622 w 2171243"/>
                <a:gd name="connsiteY8" fmla="*/ 700060 h 754063"/>
                <a:gd name="connsiteX9" fmla="*/ 1969568 w 2171243"/>
                <a:gd name="connsiteY9" fmla="*/ 725870 h 754063"/>
                <a:gd name="connsiteX10" fmla="*/ 1899757 w 2171243"/>
                <a:gd name="connsiteY10" fmla="*/ 743739 h 754063"/>
                <a:gd name="connsiteX11" fmla="*/ 1843520 w 2171243"/>
                <a:gd name="connsiteY11" fmla="*/ 751681 h 754063"/>
                <a:gd name="connsiteX12" fmla="*/ 1804090 w 2171243"/>
                <a:gd name="connsiteY12" fmla="*/ 754063 h 754063"/>
                <a:gd name="connsiteX13" fmla="*/ 1784052 w 2171243"/>
                <a:gd name="connsiteY13" fmla="*/ 754063 h 754063"/>
                <a:gd name="connsiteX14" fmla="*/ 0 w 2171243"/>
                <a:gd name="connsiteY14" fmla="*/ 754063 h 754063"/>
                <a:gd name="connsiteX15" fmla="*/ 0 w 2171243"/>
                <a:gd name="connsiteY15" fmla="*/ 237854 h 754063"/>
                <a:gd name="connsiteX16" fmla="*/ 0 w 2171243"/>
                <a:gd name="connsiteY16" fmla="*/ 225941 h 754063"/>
                <a:gd name="connsiteX17" fmla="*/ 3878 w 2171243"/>
                <a:gd name="connsiteY17" fmla="*/ 201719 h 754063"/>
                <a:gd name="connsiteX18" fmla="*/ 16160 w 2171243"/>
                <a:gd name="connsiteY18" fmla="*/ 167570 h 754063"/>
                <a:gd name="connsiteX19" fmla="*/ 45894 w 2171243"/>
                <a:gd name="connsiteY19" fmla="*/ 124684 h 754063"/>
                <a:gd name="connsiteX20" fmla="*/ 87910 w 2171243"/>
                <a:gd name="connsiteY20" fmla="*/ 86564 h 754063"/>
                <a:gd name="connsiteX21" fmla="*/ 139622 w 2171243"/>
                <a:gd name="connsiteY21" fmla="*/ 54003 h 754063"/>
                <a:gd name="connsiteX22" fmla="*/ 201676 w 2171243"/>
                <a:gd name="connsiteY22" fmla="*/ 28590 h 754063"/>
                <a:gd name="connsiteX23" fmla="*/ 271486 w 2171243"/>
                <a:gd name="connsiteY23" fmla="*/ 10324 h 754063"/>
                <a:gd name="connsiteX24" fmla="*/ 328369 w 2171243"/>
                <a:gd name="connsiteY24" fmla="*/ 2780 h 754063"/>
                <a:gd name="connsiteX25" fmla="*/ 366506 w 2171243"/>
                <a:gd name="connsiteY25" fmla="*/ 794 h 7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71243" h="754063">
                  <a:moveTo>
                    <a:pt x="386545" y="0"/>
                  </a:moveTo>
                  <a:lnTo>
                    <a:pt x="2171243" y="0"/>
                  </a:lnTo>
                  <a:lnTo>
                    <a:pt x="2171243" y="516210"/>
                  </a:lnTo>
                  <a:lnTo>
                    <a:pt x="2171243" y="528916"/>
                  </a:lnTo>
                  <a:lnTo>
                    <a:pt x="2167365" y="552344"/>
                  </a:lnTo>
                  <a:lnTo>
                    <a:pt x="2154437" y="587288"/>
                  </a:lnTo>
                  <a:lnTo>
                    <a:pt x="2125349" y="630173"/>
                  </a:lnTo>
                  <a:lnTo>
                    <a:pt x="2083333" y="667499"/>
                  </a:lnTo>
                  <a:lnTo>
                    <a:pt x="2031622" y="700060"/>
                  </a:lnTo>
                  <a:lnTo>
                    <a:pt x="1969568" y="725870"/>
                  </a:lnTo>
                  <a:lnTo>
                    <a:pt x="1899757" y="743739"/>
                  </a:lnTo>
                  <a:lnTo>
                    <a:pt x="1843520" y="751681"/>
                  </a:lnTo>
                  <a:lnTo>
                    <a:pt x="1804090" y="754063"/>
                  </a:lnTo>
                  <a:lnTo>
                    <a:pt x="1784052" y="754063"/>
                  </a:lnTo>
                  <a:lnTo>
                    <a:pt x="0" y="754063"/>
                  </a:lnTo>
                  <a:lnTo>
                    <a:pt x="0" y="237854"/>
                  </a:lnTo>
                  <a:lnTo>
                    <a:pt x="0" y="225941"/>
                  </a:lnTo>
                  <a:lnTo>
                    <a:pt x="3878" y="201719"/>
                  </a:lnTo>
                  <a:lnTo>
                    <a:pt x="16160" y="167570"/>
                  </a:lnTo>
                  <a:lnTo>
                    <a:pt x="45894" y="124684"/>
                  </a:lnTo>
                  <a:lnTo>
                    <a:pt x="87910" y="86564"/>
                  </a:lnTo>
                  <a:lnTo>
                    <a:pt x="139622" y="54003"/>
                  </a:lnTo>
                  <a:lnTo>
                    <a:pt x="201676" y="28590"/>
                  </a:lnTo>
                  <a:lnTo>
                    <a:pt x="271486" y="10324"/>
                  </a:lnTo>
                  <a:lnTo>
                    <a:pt x="328369" y="2780"/>
                  </a:lnTo>
                  <a:lnTo>
                    <a:pt x="366506" y="7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IN" sz="2800" b="1" kern="0" dirty="0">
                  <a:solidFill>
                    <a:srgbClr val="0070C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Updates</a:t>
              </a:r>
              <a:endParaRPr lang="en-IN" sz="2800" b="1" kern="10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56">
              <a:extLst>
                <a:ext uri="{FF2B5EF4-FFF2-40B4-BE49-F238E27FC236}">
                  <a16:creationId xmlns:a16="http://schemas.microsoft.com/office/drawing/2014/main" id="{86BE3D89-3494-78EE-42FD-B8DE5AC28EC1}"/>
                </a:ext>
              </a:extLst>
            </p:cNvPr>
            <p:cNvSpPr/>
            <p:nvPr/>
          </p:nvSpPr>
          <p:spPr>
            <a:xfrm>
              <a:off x="6119055" y="2153021"/>
              <a:ext cx="1669999" cy="545765"/>
            </a:xfrm>
            <a:custGeom>
              <a:avLst/>
              <a:gdLst>
                <a:gd name="connsiteX0" fmla="*/ 386545 w 2171243"/>
                <a:gd name="connsiteY0" fmla="*/ 0 h 754063"/>
                <a:gd name="connsiteX1" fmla="*/ 2171243 w 2171243"/>
                <a:gd name="connsiteY1" fmla="*/ 0 h 754063"/>
                <a:gd name="connsiteX2" fmla="*/ 2171243 w 2171243"/>
                <a:gd name="connsiteY2" fmla="*/ 516210 h 754063"/>
                <a:gd name="connsiteX3" fmla="*/ 2171243 w 2171243"/>
                <a:gd name="connsiteY3" fmla="*/ 528916 h 754063"/>
                <a:gd name="connsiteX4" fmla="*/ 2167365 w 2171243"/>
                <a:gd name="connsiteY4" fmla="*/ 552344 h 754063"/>
                <a:gd name="connsiteX5" fmla="*/ 2154437 w 2171243"/>
                <a:gd name="connsiteY5" fmla="*/ 587288 h 754063"/>
                <a:gd name="connsiteX6" fmla="*/ 2125349 w 2171243"/>
                <a:gd name="connsiteY6" fmla="*/ 630173 h 754063"/>
                <a:gd name="connsiteX7" fmla="*/ 2083333 w 2171243"/>
                <a:gd name="connsiteY7" fmla="*/ 667499 h 754063"/>
                <a:gd name="connsiteX8" fmla="*/ 2031622 w 2171243"/>
                <a:gd name="connsiteY8" fmla="*/ 700060 h 754063"/>
                <a:gd name="connsiteX9" fmla="*/ 1969568 w 2171243"/>
                <a:gd name="connsiteY9" fmla="*/ 725870 h 754063"/>
                <a:gd name="connsiteX10" fmla="*/ 1899757 w 2171243"/>
                <a:gd name="connsiteY10" fmla="*/ 743739 h 754063"/>
                <a:gd name="connsiteX11" fmla="*/ 1843520 w 2171243"/>
                <a:gd name="connsiteY11" fmla="*/ 751681 h 754063"/>
                <a:gd name="connsiteX12" fmla="*/ 1804090 w 2171243"/>
                <a:gd name="connsiteY12" fmla="*/ 754063 h 754063"/>
                <a:gd name="connsiteX13" fmla="*/ 1784052 w 2171243"/>
                <a:gd name="connsiteY13" fmla="*/ 754063 h 754063"/>
                <a:gd name="connsiteX14" fmla="*/ 0 w 2171243"/>
                <a:gd name="connsiteY14" fmla="*/ 754063 h 754063"/>
                <a:gd name="connsiteX15" fmla="*/ 0 w 2171243"/>
                <a:gd name="connsiteY15" fmla="*/ 237854 h 754063"/>
                <a:gd name="connsiteX16" fmla="*/ 0 w 2171243"/>
                <a:gd name="connsiteY16" fmla="*/ 225941 h 754063"/>
                <a:gd name="connsiteX17" fmla="*/ 3878 w 2171243"/>
                <a:gd name="connsiteY17" fmla="*/ 201719 h 754063"/>
                <a:gd name="connsiteX18" fmla="*/ 16160 w 2171243"/>
                <a:gd name="connsiteY18" fmla="*/ 167570 h 754063"/>
                <a:gd name="connsiteX19" fmla="*/ 45894 w 2171243"/>
                <a:gd name="connsiteY19" fmla="*/ 124685 h 754063"/>
                <a:gd name="connsiteX20" fmla="*/ 87910 w 2171243"/>
                <a:gd name="connsiteY20" fmla="*/ 86564 h 754063"/>
                <a:gd name="connsiteX21" fmla="*/ 139621 w 2171243"/>
                <a:gd name="connsiteY21" fmla="*/ 54004 h 754063"/>
                <a:gd name="connsiteX22" fmla="*/ 201675 w 2171243"/>
                <a:gd name="connsiteY22" fmla="*/ 28590 h 754063"/>
                <a:gd name="connsiteX23" fmla="*/ 271486 w 2171243"/>
                <a:gd name="connsiteY23" fmla="*/ 10324 h 754063"/>
                <a:gd name="connsiteX24" fmla="*/ 328369 w 2171243"/>
                <a:gd name="connsiteY24" fmla="*/ 2780 h 754063"/>
                <a:gd name="connsiteX25" fmla="*/ 366506 w 2171243"/>
                <a:gd name="connsiteY25" fmla="*/ 794 h 7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71243" h="754063">
                  <a:moveTo>
                    <a:pt x="386545" y="0"/>
                  </a:moveTo>
                  <a:lnTo>
                    <a:pt x="2171243" y="0"/>
                  </a:lnTo>
                  <a:lnTo>
                    <a:pt x="2171243" y="516210"/>
                  </a:lnTo>
                  <a:lnTo>
                    <a:pt x="2171243" y="528916"/>
                  </a:lnTo>
                  <a:lnTo>
                    <a:pt x="2167365" y="552344"/>
                  </a:lnTo>
                  <a:lnTo>
                    <a:pt x="2154437" y="587288"/>
                  </a:lnTo>
                  <a:lnTo>
                    <a:pt x="2125349" y="630173"/>
                  </a:lnTo>
                  <a:lnTo>
                    <a:pt x="2083333" y="667499"/>
                  </a:lnTo>
                  <a:lnTo>
                    <a:pt x="2031622" y="700060"/>
                  </a:lnTo>
                  <a:lnTo>
                    <a:pt x="1969568" y="725870"/>
                  </a:lnTo>
                  <a:lnTo>
                    <a:pt x="1899757" y="743739"/>
                  </a:lnTo>
                  <a:lnTo>
                    <a:pt x="1843520" y="751681"/>
                  </a:lnTo>
                  <a:lnTo>
                    <a:pt x="1804090" y="754063"/>
                  </a:lnTo>
                  <a:lnTo>
                    <a:pt x="1784052" y="754063"/>
                  </a:lnTo>
                  <a:lnTo>
                    <a:pt x="0" y="754063"/>
                  </a:lnTo>
                  <a:lnTo>
                    <a:pt x="0" y="237854"/>
                  </a:lnTo>
                  <a:lnTo>
                    <a:pt x="0" y="225941"/>
                  </a:lnTo>
                  <a:lnTo>
                    <a:pt x="3878" y="201719"/>
                  </a:lnTo>
                  <a:lnTo>
                    <a:pt x="16160" y="167570"/>
                  </a:lnTo>
                  <a:lnTo>
                    <a:pt x="45894" y="124685"/>
                  </a:lnTo>
                  <a:lnTo>
                    <a:pt x="87910" y="86564"/>
                  </a:lnTo>
                  <a:lnTo>
                    <a:pt x="139621" y="54004"/>
                  </a:lnTo>
                  <a:lnTo>
                    <a:pt x="201675" y="28590"/>
                  </a:lnTo>
                  <a:lnTo>
                    <a:pt x="271486" y="10324"/>
                  </a:lnTo>
                  <a:lnTo>
                    <a:pt x="328369" y="2780"/>
                  </a:lnTo>
                  <a:lnTo>
                    <a:pt x="366506" y="7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IN" sz="2800" b="1" kern="0" dirty="0">
                  <a:solidFill>
                    <a:srgbClr val="0070C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Privacy</a:t>
              </a:r>
              <a:endParaRPr lang="en-IN" sz="2800" b="1" kern="10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57">
              <a:extLst>
                <a:ext uri="{FF2B5EF4-FFF2-40B4-BE49-F238E27FC236}">
                  <a16:creationId xmlns:a16="http://schemas.microsoft.com/office/drawing/2014/main" id="{08BB465D-C38C-6C57-4F1C-002A8ED3E147}"/>
                </a:ext>
              </a:extLst>
            </p:cNvPr>
            <p:cNvSpPr/>
            <p:nvPr/>
          </p:nvSpPr>
          <p:spPr>
            <a:xfrm>
              <a:off x="6932643" y="2841488"/>
              <a:ext cx="2298448" cy="505090"/>
            </a:xfrm>
            <a:custGeom>
              <a:avLst/>
              <a:gdLst>
                <a:gd name="connsiteX0" fmla="*/ 386545 w 2171243"/>
                <a:gd name="connsiteY0" fmla="*/ 0 h 754063"/>
                <a:gd name="connsiteX1" fmla="*/ 2171243 w 2171243"/>
                <a:gd name="connsiteY1" fmla="*/ 0 h 754063"/>
                <a:gd name="connsiteX2" fmla="*/ 2171243 w 2171243"/>
                <a:gd name="connsiteY2" fmla="*/ 516210 h 754063"/>
                <a:gd name="connsiteX3" fmla="*/ 2171243 w 2171243"/>
                <a:gd name="connsiteY3" fmla="*/ 528916 h 754063"/>
                <a:gd name="connsiteX4" fmla="*/ 2167365 w 2171243"/>
                <a:gd name="connsiteY4" fmla="*/ 552344 h 754063"/>
                <a:gd name="connsiteX5" fmla="*/ 2154437 w 2171243"/>
                <a:gd name="connsiteY5" fmla="*/ 587288 h 754063"/>
                <a:gd name="connsiteX6" fmla="*/ 2125349 w 2171243"/>
                <a:gd name="connsiteY6" fmla="*/ 630173 h 754063"/>
                <a:gd name="connsiteX7" fmla="*/ 2083333 w 2171243"/>
                <a:gd name="connsiteY7" fmla="*/ 667499 h 754063"/>
                <a:gd name="connsiteX8" fmla="*/ 2031622 w 2171243"/>
                <a:gd name="connsiteY8" fmla="*/ 700060 h 754063"/>
                <a:gd name="connsiteX9" fmla="*/ 1969568 w 2171243"/>
                <a:gd name="connsiteY9" fmla="*/ 725870 h 754063"/>
                <a:gd name="connsiteX10" fmla="*/ 1899757 w 2171243"/>
                <a:gd name="connsiteY10" fmla="*/ 743739 h 754063"/>
                <a:gd name="connsiteX11" fmla="*/ 1843520 w 2171243"/>
                <a:gd name="connsiteY11" fmla="*/ 751681 h 754063"/>
                <a:gd name="connsiteX12" fmla="*/ 1804090 w 2171243"/>
                <a:gd name="connsiteY12" fmla="*/ 754063 h 754063"/>
                <a:gd name="connsiteX13" fmla="*/ 1784052 w 2171243"/>
                <a:gd name="connsiteY13" fmla="*/ 754063 h 754063"/>
                <a:gd name="connsiteX14" fmla="*/ 0 w 2171243"/>
                <a:gd name="connsiteY14" fmla="*/ 754063 h 754063"/>
                <a:gd name="connsiteX15" fmla="*/ 0 w 2171243"/>
                <a:gd name="connsiteY15" fmla="*/ 237854 h 754063"/>
                <a:gd name="connsiteX16" fmla="*/ 0 w 2171243"/>
                <a:gd name="connsiteY16" fmla="*/ 225941 h 754063"/>
                <a:gd name="connsiteX17" fmla="*/ 3878 w 2171243"/>
                <a:gd name="connsiteY17" fmla="*/ 201719 h 754063"/>
                <a:gd name="connsiteX18" fmla="*/ 16160 w 2171243"/>
                <a:gd name="connsiteY18" fmla="*/ 167570 h 754063"/>
                <a:gd name="connsiteX19" fmla="*/ 45894 w 2171243"/>
                <a:gd name="connsiteY19" fmla="*/ 124685 h 754063"/>
                <a:gd name="connsiteX20" fmla="*/ 87910 w 2171243"/>
                <a:gd name="connsiteY20" fmla="*/ 86564 h 754063"/>
                <a:gd name="connsiteX21" fmla="*/ 139621 w 2171243"/>
                <a:gd name="connsiteY21" fmla="*/ 54004 h 754063"/>
                <a:gd name="connsiteX22" fmla="*/ 201675 w 2171243"/>
                <a:gd name="connsiteY22" fmla="*/ 28590 h 754063"/>
                <a:gd name="connsiteX23" fmla="*/ 271486 w 2171243"/>
                <a:gd name="connsiteY23" fmla="*/ 10324 h 754063"/>
                <a:gd name="connsiteX24" fmla="*/ 328369 w 2171243"/>
                <a:gd name="connsiteY24" fmla="*/ 2780 h 754063"/>
                <a:gd name="connsiteX25" fmla="*/ 366506 w 2171243"/>
                <a:gd name="connsiteY25" fmla="*/ 794 h 7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71243" h="754063">
                  <a:moveTo>
                    <a:pt x="386545" y="0"/>
                  </a:moveTo>
                  <a:lnTo>
                    <a:pt x="2171243" y="0"/>
                  </a:lnTo>
                  <a:lnTo>
                    <a:pt x="2171243" y="516210"/>
                  </a:lnTo>
                  <a:lnTo>
                    <a:pt x="2171243" y="528916"/>
                  </a:lnTo>
                  <a:lnTo>
                    <a:pt x="2167365" y="552344"/>
                  </a:lnTo>
                  <a:lnTo>
                    <a:pt x="2154437" y="587288"/>
                  </a:lnTo>
                  <a:lnTo>
                    <a:pt x="2125349" y="630173"/>
                  </a:lnTo>
                  <a:lnTo>
                    <a:pt x="2083333" y="667499"/>
                  </a:lnTo>
                  <a:lnTo>
                    <a:pt x="2031622" y="700060"/>
                  </a:lnTo>
                  <a:lnTo>
                    <a:pt x="1969568" y="725870"/>
                  </a:lnTo>
                  <a:lnTo>
                    <a:pt x="1899757" y="743739"/>
                  </a:lnTo>
                  <a:lnTo>
                    <a:pt x="1843520" y="751681"/>
                  </a:lnTo>
                  <a:lnTo>
                    <a:pt x="1804090" y="754063"/>
                  </a:lnTo>
                  <a:lnTo>
                    <a:pt x="1784052" y="754063"/>
                  </a:lnTo>
                  <a:lnTo>
                    <a:pt x="0" y="754063"/>
                  </a:lnTo>
                  <a:lnTo>
                    <a:pt x="0" y="237854"/>
                  </a:lnTo>
                  <a:lnTo>
                    <a:pt x="0" y="225941"/>
                  </a:lnTo>
                  <a:lnTo>
                    <a:pt x="3878" y="201719"/>
                  </a:lnTo>
                  <a:lnTo>
                    <a:pt x="16160" y="167570"/>
                  </a:lnTo>
                  <a:lnTo>
                    <a:pt x="45894" y="124685"/>
                  </a:lnTo>
                  <a:lnTo>
                    <a:pt x="87910" y="86564"/>
                  </a:lnTo>
                  <a:lnTo>
                    <a:pt x="139621" y="54004"/>
                  </a:lnTo>
                  <a:lnTo>
                    <a:pt x="201675" y="28590"/>
                  </a:lnTo>
                  <a:lnTo>
                    <a:pt x="271486" y="10324"/>
                  </a:lnTo>
                  <a:lnTo>
                    <a:pt x="328369" y="2780"/>
                  </a:lnTo>
                  <a:lnTo>
                    <a:pt x="366506" y="7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IN" sz="2800" b="1" kern="0" dirty="0">
                  <a:solidFill>
                    <a:srgbClr val="0070C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Surveillance</a:t>
              </a:r>
              <a:endParaRPr lang="en-IN" sz="2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58">
              <a:extLst>
                <a:ext uri="{FF2B5EF4-FFF2-40B4-BE49-F238E27FC236}">
                  <a16:creationId xmlns:a16="http://schemas.microsoft.com/office/drawing/2014/main" id="{CD850885-DBF2-5619-45C8-37C00D4E3C14}"/>
                </a:ext>
              </a:extLst>
            </p:cNvPr>
            <p:cNvSpPr/>
            <p:nvPr/>
          </p:nvSpPr>
          <p:spPr>
            <a:xfrm>
              <a:off x="6119056" y="3489279"/>
              <a:ext cx="2122700" cy="804871"/>
            </a:xfrm>
            <a:custGeom>
              <a:avLst/>
              <a:gdLst>
                <a:gd name="connsiteX0" fmla="*/ 386545 w 2171243"/>
                <a:gd name="connsiteY0" fmla="*/ 0 h 754063"/>
                <a:gd name="connsiteX1" fmla="*/ 2171243 w 2171243"/>
                <a:gd name="connsiteY1" fmla="*/ 0 h 754063"/>
                <a:gd name="connsiteX2" fmla="*/ 2171243 w 2171243"/>
                <a:gd name="connsiteY2" fmla="*/ 516210 h 754063"/>
                <a:gd name="connsiteX3" fmla="*/ 2171243 w 2171243"/>
                <a:gd name="connsiteY3" fmla="*/ 528916 h 754063"/>
                <a:gd name="connsiteX4" fmla="*/ 2167365 w 2171243"/>
                <a:gd name="connsiteY4" fmla="*/ 552344 h 754063"/>
                <a:gd name="connsiteX5" fmla="*/ 2154437 w 2171243"/>
                <a:gd name="connsiteY5" fmla="*/ 587288 h 754063"/>
                <a:gd name="connsiteX6" fmla="*/ 2125349 w 2171243"/>
                <a:gd name="connsiteY6" fmla="*/ 630173 h 754063"/>
                <a:gd name="connsiteX7" fmla="*/ 2083333 w 2171243"/>
                <a:gd name="connsiteY7" fmla="*/ 667499 h 754063"/>
                <a:gd name="connsiteX8" fmla="*/ 2031622 w 2171243"/>
                <a:gd name="connsiteY8" fmla="*/ 700060 h 754063"/>
                <a:gd name="connsiteX9" fmla="*/ 1969568 w 2171243"/>
                <a:gd name="connsiteY9" fmla="*/ 725870 h 754063"/>
                <a:gd name="connsiteX10" fmla="*/ 1899757 w 2171243"/>
                <a:gd name="connsiteY10" fmla="*/ 743739 h 754063"/>
                <a:gd name="connsiteX11" fmla="*/ 1843520 w 2171243"/>
                <a:gd name="connsiteY11" fmla="*/ 751681 h 754063"/>
                <a:gd name="connsiteX12" fmla="*/ 1804090 w 2171243"/>
                <a:gd name="connsiteY12" fmla="*/ 754063 h 754063"/>
                <a:gd name="connsiteX13" fmla="*/ 1784052 w 2171243"/>
                <a:gd name="connsiteY13" fmla="*/ 754063 h 754063"/>
                <a:gd name="connsiteX14" fmla="*/ 0 w 2171243"/>
                <a:gd name="connsiteY14" fmla="*/ 754063 h 754063"/>
                <a:gd name="connsiteX15" fmla="*/ 0 w 2171243"/>
                <a:gd name="connsiteY15" fmla="*/ 237854 h 754063"/>
                <a:gd name="connsiteX16" fmla="*/ 0 w 2171243"/>
                <a:gd name="connsiteY16" fmla="*/ 225941 h 754063"/>
                <a:gd name="connsiteX17" fmla="*/ 3878 w 2171243"/>
                <a:gd name="connsiteY17" fmla="*/ 201719 h 754063"/>
                <a:gd name="connsiteX18" fmla="*/ 16160 w 2171243"/>
                <a:gd name="connsiteY18" fmla="*/ 167570 h 754063"/>
                <a:gd name="connsiteX19" fmla="*/ 45894 w 2171243"/>
                <a:gd name="connsiteY19" fmla="*/ 124685 h 754063"/>
                <a:gd name="connsiteX20" fmla="*/ 87910 w 2171243"/>
                <a:gd name="connsiteY20" fmla="*/ 86564 h 754063"/>
                <a:gd name="connsiteX21" fmla="*/ 139621 w 2171243"/>
                <a:gd name="connsiteY21" fmla="*/ 54004 h 754063"/>
                <a:gd name="connsiteX22" fmla="*/ 201675 w 2171243"/>
                <a:gd name="connsiteY22" fmla="*/ 28590 h 754063"/>
                <a:gd name="connsiteX23" fmla="*/ 271486 w 2171243"/>
                <a:gd name="connsiteY23" fmla="*/ 10324 h 754063"/>
                <a:gd name="connsiteX24" fmla="*/ 328369 w 2171243"/>
                <a:gd name="connsiteY24" fmla="*/ 2780 h 754063"/>
                <a:gd name="connsiteX25" fmla="*/ 366506 w 2171243"/>
                <a:gd name="connsiteY25" fmla="*/ 794 h 7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71243" h="754063">
                  <a:moveTo>
                    <a:pt x="386545" y="0"/>
                  </a:moveTo>
                  <a:lnTo>
                    <a:pt x="2171243" y="0"/>
                  </a:lnTo>
                  <a:lnTo>
                    <a:pt x="2171243" y="516210"/>
                  </a:lnTo>
                  <a:lnTo>
                    <a:pt x="2171243" y="528916"/>
                  </a:lnTo>
                  <a:lnTo>
                    <a:pt x="2167365" y="552344"/>
                  </a:lnTo>
                  <a:lnTo>
                    <a:pt x="2154437" y="587288"/>
                  </a:lnTo>
                  <a:lnTo>
                    <a:pt x="2125349" y="630173"/>
                  </a:lnTo>
                  <a:lnTo>
                    <a:pt x="2083333" y="667499"/>
                  </a:lnTo>
                  <a:lnTo>
                    <a:pt x="2031622" y="700060"/>
                  </a:lnTo>
                  <a:lnTo>
                    <a:pt x="1969568" y="725870"/>
                  </a:lnTo>
                  <a:lnTo>
                    <a:pt x="1899757" y="743739"/>
                  </a:lnTo>
                  <a:lnTo>
                    <a:pt x="1843520" y="751681"/>
                  </a:lnTo>
                  <a:lnTo>
                    <a:pt x="1804090" y="754063"/>
                  </a:lnTo>
                  <a:lnTo>
                    <a:pt x="1784052" y="754063"/>
                  </a:lnTo>
                  <a:lnTo>
                    <a:pt x="0" y="754063"/>
                  </a:lnTo>
                  <a:lnTo>
                    <a:pt x="0" y="237854"/>
                  </a:lnTo>
                  <a:lnTo>
                    <a:pt x="0" y="225941"/>
                  </a:lnTo>
                  <a:lnTo>
                    <a:pt x="3878" y="201719"/>
                  </a:lnTo>
                  <a:lnTo>
                    <a:pt x="16160" y="167570"/>
                  </a:lnTo>
                  <a:lnTo>
                    <a:pt x="45894" y="124685"/>
                  </a:lnTo>
                  <a:lnTo>
                    <a:pt x="87910" y="86564"/>
                  </a:lnTo>
                  <a:lnTo>
                    <a:pt x="139621" y="54004"/>
                  </a:lnTo>
                  <a:lnTo>
                    <a:pt x="201675" y="28590"/>
                  </a:lnTo>
                  <a:lnTo>
                    <a:pt x="271486" y="10324"/>
                  </a:lnTo>
                  <a:lnTo>
                    <a:pt x="328369" y="2780"/>
                  </a:lnTo>
                  <a:lnTo>
                    <a:pt x="366506" y="7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IN" sz="2800" b="1" kern="0" dirty="0">
                  <a:solidFill>
                    <a:srgbClr val="0070C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Complexity</a:t>
              </a:r>
              <a:endParaRPr lang="en-IN" sz="2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2B64B9B7-561B-51E0-B70C-22EE28A408D8}"/>
                </a:ext>
              </a:extLst>
            </p:cNvPr>
            <p:cNvSpPr/>
            <p:nvPr/>
          </p:nvSpPr>
          <p:spPr>
            <a:xfrm>
              <a:off x="5864766" y="4406862"/>
              <a:ext cx="2804105" cy="804871"/>
            </a:xfrm>
            <a:custGeom>
              <a:avLst/>
              <a:gdLst>
                <a:gd name="connsiteX0" fmla="*/ 386545 w 2171243"/>
                <a:gd name="connsiteY0" fmla="*/ 0 h 754063"/>
                <a:gd name="connsiteX1" fmla="*/ 2171243 w 2171243"/>
                <a:gd name="connsiteY1" fmla="*/ 0 h 754063"/>
                <a:gd name="connsiteX2" fmla="*/ 2171243 w 2171243"/>
                <a:gd name="connsiteY2" fmla="*/ 516210 h 754063"/>
                <a:gd name="connsiteX3" fmla="*/ 2171243 w 2171243"/>
                <a:gd name="connsiteY3" fmla="*/ 528916 h 754063"/>
                <a:gd name="connsiteX4" fmla="*/ 2167365 w 2171243"/>
                <a:gd name="connsiteY4" fmla="*/ 552344 h 754063"/>
                <a:gd name="connsiteX5" fmla="*/ 2154437 w 2171243"/>
                <a:gd name="connsiteY5" fmla="*/ 587288 h 754063"/>
                <a:gd name="connsiteX6" fmla="*/ 2125349 w 2171243"/>
                <a:gd name="connsiteY6" fmla="*/ 630173 h 754063"/>
                <a:gd name="connsiteX7" fmla="*/ 2083333 w 2171243"/>
                <a:gd name="connsiteY7" fmla="*/ 667499 h 754063"/>
                <a:gd name="connsiteX8" fmla="*/ 2031622 w 2171243"/>
                <a:gd name="connsiteY8" fmla="*/ 700060 h 754063"/>
                <a:gd name="connsiteX9" fmla="*/ 1969568 w 2171243"/>
                <a:gd name="connsiteY9" fmla="*/ 725870 h 754063"/>
                <a:gd name="connsiteX10" fmla="*/ 1899757 w 2171243"/>
                <a:gd name="connsiteY10" fmla="*/ 743739 h 754063"/>
                <a:gd name="connsiteX11" fmla="*/ 1843520 w 2171243"/>
                <a:gd name="connsiteY11" fmla="*/ 751681 h 754063"/>
                <a:gd name="connsiteX12" fmla="*/ 1804090 w 2171243"/>
                <a:gd name="connsiteY12" fmla="*/ 754063 h 754063"/>
                <a:gd name="connsiteX13" fmla="*/ 1784052 w 2171243"/>
                <a:gd name="connsiteY13" fmla="*/ 754063 h 754063"/>
                <a:gd name="connsiteX14" fmla="*/ 0 w 2171243"/>
                <a:gd name="connsiteY14" fmla="*/ 754063 h 754063"/>
                <a:gd name="connsiteX15" fmla="*/ 0 w 2171243"/>
                <a:gd name="connsiteY15" fmla="*/ 237854 h 754063"/>
                <a:gd name="connsiteX16" fmla="*/ 0 w 2171243"/>
                <a:gd name="connsiteY16" fmla="*/ 225941 h 754063"/>
                <a:gd name="connsiteX17" fmla="*/ 3878 w 2171243"/>
                <a:gd name="connsiteY17" fmla="*/ 201719 h 754063"/>
                <a:gd name="connsiteX18" fmla="*/ 16160 w 2171243"/>
                <a:gd name="connsiteY18" fmla="*/ 167570 h 754063"/>
                <a:gd name="connsiteX19" fmla="*/ 45894 w 2171243"/>
                <a:gd name="connsiteY19" fmla="*/ 124685 h 754063"/>
                <a:gd name="connsiteX20" fmla="*/ 87910 w 2171243"/>
                <a:gd name="connsiteY20" fmla="*/ 86565 h 754063"/>
                <a:gd name="connsiteX21" fmla="*/ 139622 w 2171243"/>
                <a:gd name="connsiteY21" fmla="*/ 54004 h 754063"/>
                <a:gd name="connsiteX22" fmla="*/ 201676 w 2171243"/>
                <a:gd name="connsiteY22" fmla="*/ 28590 h 754063"/>
                <a:gd name="connsiteX23" fmla="*/ 271486 w 2171243"/>
                <a:gd name="connsiteY23" fmla="*/ 10324 h 754063"/>
                <a:gd name="connsiteX24" fmla="*/ 328369 w 2171243"/>
                <a:gd name="connsiteY24" fmla="*/ 2780 h 754063"/>
                <a:gd name="connsiteX25" fmla="*/ 366506 w 2171243"/>
                <a:gd name="connsiteY25" fmla="*/ 794 h 75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71243" h="754063">
                  <a:moveTo>
                    <a:pt x="386545" y="0"/>
                  </a:moveTo>
                  <a:lnTo>
                    <a:pt x="2171243" y="0"/>
                  </a:lnTo>
                  <a:lnTo>
                    <a:pt x="2171243" y="516210"/>
                  </a:lnTo>
                  <a:lnTo>
                    <a:pt x="2171243" y="528916"/>
                  </a:lnTo>
                  <a:lnTo>
                    <a:pt x="2167365" y="552344"/>
                  </a:lnTo>
                  <a:lnTo>
                    <a:pt x="2154437" y="587288"/>
                  </a:lnTo>
                  <a:lnTo>
                    <a:pt x="2125349" y="630173"/>
                  </a:lnTo>
                  <a:lnTo>
                    <a:pt x="2083333" y="667499"/>
                  </a:lnTo>
                  <a:lnTo>
                    <a:pt x="2031622" y="700060"/>
                  </a:lnTo>
                  <a:lnTo>
                    <a:pt x="1969568" y="725870"/>
                  </a:lnTo>
                  <a:lnTo>
                    <a:pt x="1899757" y="743739"/>
                  </a:lnTo>
                  <a:lnTo>
                    <a:pt x="1843520" y="751681"/>
                  </a:lnTo>
                  <a:lnTo>
                    <a:pt x="1804090" y="754063"/>
                  </a:lnTo>
                  <a:lnTo>
                    <a:pt x="1784052" y="754063"/>
                  </a:lnTo>
                  <a:lnTo>
                    <a:pt x="0" y="754063"/>
                  </a:lnTo>
                  <a:lnTo>
                    <a:pt x="0" y="237854"/>
                  </a:lnTo>
                  <a:lnTo>
                    <a:pt x="0" y="225941"/>
                  </a:lnTo>
                  <a:lnTo>
                    <a:pt x="3878" y="201719"/>
                  </a:lnTo>
                  <a:lnTo>
                    <a:pt x="16160" y="167570"/>
                  </a:lnTo>
                  <a:lnTo>
                    <a:pt x="45894" y="124685"/>
                  </a:lnTo>
                  <a:lnTo>
                    <a:pt x="87910" y="86565"/>
                  </a:lnTo>
                  <a:lnTo>
                    <a:pt x="139622" y="54004"/>
                  </a:lnTo>
                  <a:lnTo>
                    <a:pt x="201676" y="28590"/>
                  </a:lnTo>
                  <a:lnTo>
                    <a:pt x="271486" y="10324"/>
                  </a:lnTo>
                  <a:lnTo>
                    <a:pt x="328369" y="2780"/>
                  </a:lnTo>
                  <a:lnTo>
                    <a:pt x="366506" y="7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07000"/>
                </a:lnSpc>
                <a:spcAft>
                  <a:spcPts val="500"/>
                </a:spcAft>
                <a:tabLst>
                  <a:tab pos="457200" algn="l"/>
                </a:tabLst>
              </a:pPr>
              <a:r>
                <a:rPr lang="en-IN" sz="2800" b="1" kern="0" dirty="0">
                  <a:solidFill>
                    <a:srgbClr val="0070C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Fragmentation</a:t>
              </a:r>
              <a:endParaRPr lang="en-IN" sz="2800" b="1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1005">
              <a:extLst>
                <a:ext uri="{FF2B5EF4-FFF2-40B4-BE49-F238E27FC236}">
                  <a16:creationId xmlns:a16="http://schemas.microsoft.com/office/drawing/2014/main" id="{FEB9622A-2489-8E3B-9699-B2987C574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2451" y="5015824"/>
              <a:ext cx="1521689" cy="3007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06">
              <a:extLst>
                <a:ext uri="{FF2B5EF4-FFF2-40B4-BE49-F238E27FC236}">
                  <a16:creationId xmlns:a16="http://schemas.microsoft.com/office/drawing/2014/main" id="{24E765FC-A40C-751A-87C5-25E8C9D27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444" y="5316532"/>
              <a:ext cx="1379111" cy="990264"/>
            </a:xfrm>
            <a:custGeom>
              <a:avLst/>
              <a:gdLst>
                <a:gd name="T0" fmla="*/ 1713 w 2127"/>
                <a:gd name="T1" fmla="*/ 1529 h 1529"/>
                <a:gd name="T2" fmla="*/ 413 w 2127"/>
                <a:gd name="T3" fmla="*/ 1529 h 1529"/>
                <a:gd name="T4" fmla="*/ 0 w 2127"/>
                <a:gd name="T5" fmla="*/ 0 h 1529"/>
                <a:gd name="T6" fmla="*/ 2127 w 2127"/>
                <a:gd name="T7" fmla="*/ 0 h 1529"/>
                <a:gd name="T8" fmla="*/ 1713 w 2127"/>
                <a:gd name="T9" fmla="*/ 1529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7" h="1529">
                  <a:moveTo>
                    <a:pt x="1713" y="1529"/>
                  </a:moveTo>
                  <a:lnTo>
                    <a:pt x="413" y="1529"/>
                  </a:lnTo>
                  <a:lnTo>
                    <a:pt x="0" y="0"/>
                  </a:lnTo>
                  <a:lnTo>
                    <a:pt x="2127" y="0"/>
                  </a:lnTo>
                  <a:lnTo>
                    <a:pt x="1713" y="152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007">
              <a:extLst>
                <a:ext uri="{FF2B5EF4-FFF2-40B4-BE49-F238E27FC236}">
                  <a16:creationId xmlns:a16="http://schemas.microsoft.com/office/drawing/2014/main" id="{21C69576-FF6F-893C-C8A0-25D22705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5015824"/>
              <a:ext cx="762140" cy="30070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08">
              <a:extLst>
                <a:ext uri="{FF2B5EF4-FFF2-40B4-BE49-F238E27FC236}">
                  <a16:creationId xmlns:a16="http://schemas.microsoft.com/office/drawing/2014/main" id="{9130E63B-047C-5899-B733-3AED5D0C5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5316532"/>
              <a:ext cx="689555" cy="990264"/>
            </a:xfrm>
            <a:custGeom>
              <a:avLst/>
              <a:gdLst>
                <a:gd name="T0" fmla="*/ 650 w 1064"/>
                <a:gd name="T1" fmla="*/ 1529 h 1529"/>
                <a:gd name="T2" fmla="*/ 0 w 1064"/>
                <a:gd name="T3" fmla="*/ 1529 h 1529"/>
                <a:gd name="T4" fmla="*/ 0 w 1064"/>
                <a:gd name="T5" fmla="*/ 0 h 1529"/>
                <a:gd name="T6" fmla="*/ 1064 w 1064"/>
                <a:gd name="T7" fmla="*/ 0 h 1529"/>
                <a:gd name="T8" fmla="*/ 1057 w 1064"/>
                <a:gd name="T9" fmla="*/ 26 h 1529"/>
                <a:gd name="T10" fmla="*/ 1049 w 1064"/>
                <a:gd name="T11" fmla="*/ 54 h 1529"/>
                <a:gd name="T12" fmla="*/ 1042 w 1064"/>
                <a:gd name="T13" fmla="*/ 81 h 1529"/>
                <a:gd name="T14" fmla="*/ 1035 w 1064"/>
                <a:gd name="T15" fmla="*/ 108 h 1529"/>
                <a:gd name="T16" fmla="*/ 650 w 1064"/>
                <a:gd name="T17" fmla="*/ 1529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4" h="1529">
                  <a:moveTo>
                    <a:pt x="650" y="1529"/>
                  </a:moveTo>
                  <a:lnTo>
                    <a:pt x="0" y="1529"/>
                  </a:lnTo>
                  <a:lnTo>
                    <a:pt x="0" y="0"/>
                  </a:lnTo>
                  <a:lnTo>
                    <a:pt x="1064" y="0"/>
                  </a:lnTo>
                  <a:lnTo>
                    <a:pt x="1057" y="26"/>
                  </a:lnTo>
                  <a:lnTo>
                    <a:pt x="1049" y="54"/>
                  </a:lnTo>
                  <a:lnTo>
                    <a:pt x="1042" y="81"/>
                  </a:lnTo>
                  <a:lnTo>
                    <a:pt x="1035" y="108"/>
                  </a:lnTo>
                  <a:lnTo>
                    <a:pt x="650" y="152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435D86-6DDF-80C3-1632-A43C29FBB884}"/>
                </a:ext>
              </a:extLst>
            </p:cNvPr>
            <p:cNvSpPr txBox="1"/>
            <p:nvPr/>
          </p:nvSpPr>
          <p:spPr>
            <a:xfrm>
              <a:off x="3804241" y="1647111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E62E23"/>
                  </a:solidFill>
                </a:rPr>
                <a:t>01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D9F3E5-3844-AB4C-8EC8-A3CBD21C189F}"/>
                </a:ext>
              </a:extLst>
            </p:cNvPr>
            <p:cNvSpPr txBox="1"/>
            <p:nvPr/>
          </p:nvSpPr>
          <p:spPr>
            <a:xfrm>
              <a:off x="3804241" y="2395319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19DD5"/>
                  </a:solidFill>
                </a:rPr>
                <a:t>03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B8E3F9-D9C5-E6E1-5722-67DC06907EC6}"/>
                </a:ext>
              </a:extLst>
            </p:cNvPr>
            <p:cNvSpPr txBox="1"/>
            <p:nvPr/>
          </p:nvSpPr>
          <p:spPr>
            <a:xfrm>
              <a:off x="3804241" y="3143527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ABC80C"/>
                  </a:solidFill>
                </a:rPr>
                <a:t>05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DFB12D-D392-AFB9-5C5E-EF8E85DE2A92}"/>
                </a:ext>
              </a:extLst>
            </p:cNvPr>
            <p:cNvSpPr txBox="1"/>
            <p:nvPr/>
          </p:nvSpPr>
          <p:spPr>
            <a:xfrm>
              <a:off x="3804241" y="3891734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8AB0D"/>
                  </a:solidFill>
                </a:rPr>
                <a:t>07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0B9015-FC55-8179-D5CB-D445743DFE41}"/>
                </a:ext>
              </a:extLst>
            </p:cNvPr>
            <p:cNvSpPr txBox="1"/>
            <p:nvPr/>
          </p:nvSpPr>
          <p:spPr>
            <a:xfrm>
              <a:off x="3804241" y="4639943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22AEB8"/>
                  </a:solidFill>
                </a:rPr>
                <a:t>09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AE35B8-B88E-B73E-EE71-48A4E8D53095}"/>
                </a:ext>
              </a:extLst>
            </p:cNvPr>
            <p:cNvSpPr txBox="1"/>
            <p:nvPr/>
          </p:nvSpPr>
          <p:spPr>
            <a:xfrm>
              <a:off x="4859217" y="1647111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E62E23"/>
                  </a:solidFill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CB02B1-4504-C377-4B57-2076218EF981}"/>
                </a:ext>
              </a:extLst>
            </p:cNvPr>
            <p:cNvSpPr txBox="1"/>
            <p:nvPr/>
          </p:nvSpPr>
          <p:spPr>
            <a:xfrm>
              <a:off x="4859217" y="2395319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19DD5"/>
                  </a:solidFill>
                </a:rPr>
                <a:t>04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93D280-53E4-1DB9-BC69-FEF49D293176}"/>
                </a:ext>
              </a:extLst>
            </p:cNvPr>
            <p:cNvSpPr txBox="1"/>
            <p:nvPr/>
          </p:nvSpPr>
          <p:spPr>
            <a:xfrm>
              <a:off x="4859217" y="3143527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ABC80C"/>
                  </a:solidFill>
                </a:rPr>
                <a:t>06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A8B9A0-9A86-A48E-70C1-88744B251891}"/>
                </a:ext>
              </a:extLst>
            </p:cNvPr>
            <p:cNvSpPr txBox="1"/>
            <p:nvPr/>
          </p:nvSpPr>
          <p:spPr>
            <a:xfrm>
              <a:off x="4859217" y="3891734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8AB0D"/>
                  </a:solidFill>
                </a:rPr>
                <a:t>08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4CF6FC-0E4D-3D67-14AA-82DFDE772195}"/>
                </a:ext>
              </a:extLst>
            </p:cNvPr>
            <p:cNvSpPr txBox="1"/>
            <p:nvPr/>
          </p:nvSpPr>
          <p:spPr>
            <a:xfrm>
              <a:off x="4859217" y="4639943"/>
              <a:ext cx="451869" cy="42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22AEB8"/>
                  </a:solidFill>
                </a:rPr>
                <a:t>10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2496D-6C4B-4002-9FD2-4D511AE103C4}"/>
              </a:ext>
            </a:extLst>
          </p:cNvPr>
          <p:cNvGrpSpPr/>
          <p:nvPr/>
        </p:nvGrpSpPr>
        <p:grpSpPr>
          <a:xfrm>
            <a:off x="1842239" y="133052"/>
            <a:ext cx="7882556" cy="832280"/>
            <a:chOff x="1842239" y="133052"/>
            <a:chExt cx="7882556" cy="83228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D6A3CEB-D8F6-422A-A45F-71CB1EBF422A}"/>
                </a:ext>
              </a:extLst>
            </p:cNvPr>
            <p:cNvSpPr/>
            <p:nvPr/>
          </p:nvSpPr>
          <p:spPr>
            <a:xfrm>
              <a:off x="1842239" y="141466"/>
              <a:ext cx="7882556" cy="82386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800" spc="6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920C42-C45A-4593-8A13-4C2EECAECEB7}"/>
                </a:ext>
              </a:extLst>
            </p:cNvPr>
            <p:cNvSpPr txBox="1"/>
            <p:nvPr/>
          </p:nvSpPr>
          <p:spPr>
            <a:xfrm>
              <a:off x="3340364" y="133052"/>
              <a:ext cx="48101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600" b="1" spc="300" dirty="0">
                  <a:solidFill>
                    <a:srgbClr val="FC035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CHALLENGES</a:t>
              </a:r>
              <a:endParaRPr lang="en-IN" sz="4600" b="1" spc="3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53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D85A6-8C90-3238-529A-59B5B23D53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6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3" y="-32410"/>
            <a:ext cx="12192000" cy="69228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18BB575-71B9-A1F6-8055-702B68269FAC}"/>
              </a:ext>
            </a:extLst>
          </p:cNvPr>
          <p:cNvGrpSpPr/>
          <p:nvPr/>
        </p:nvGrpSpPr>
        <p:grpSpPr>
          <a:xfrm>
            <a:off x="4379941" y="2160797"/>
            <a:ext cx="3432118" cy="3429078"/>
            <a:chOff x="3807922" y="1142949"/>
            <a:chExt cx="4576156" cy="45721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73FAF3F-61D7-DFDB-3A9F-CC30DCB27FD4}"/>
                </a:ext>
              </a:extLst>
            </p:cNvPr>
            <p:cNvGrpSpPr/>
            <p:nvPr/>
          </p:nvGrpSpPr>
          <p:grpSpPr>
            <a:xfrm>
              <a:off x="3807922" y="1142949"/>
              <a:ext cx="4576156" cy="4572102"/>
              <a:chOff x="3807922" y="1145256"/>
              <a:chExt cx="4576156" cy="4572102"/>
            </a:xfrm>
          </p:grpSpPr>
          <p:sp>
            <p:nvSpPr>
              <p:cNvPr id="7" name="Triangle">
                <a:extLst>
                  <a:ext uri="{FF2B5EF4-FFF2-40B4-BE49-F238E27FC236}">
                    <a16:creationId xmlns:a16="http://schemas.microsoft.com/office/drawing/2014/main" id="{099861F7-27F6-D6DA-8811-807587A3180A}"/>
                  </a:ext>
                </a:extLst>
              </p:cNvPr>
              <p:cNvSpPr/>
              <p:nvPr/>
            </p:nvSpPr>
            <p:spPr>
              <a:xfrm>
                <a:off x="6092091" y="1145256"/>
                <a:ext cx="291526" cy="777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332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8" name="Triangle">
                <a:extLst>
                  <a:ext uri="{FF2B5EF4-FFF2-40B4-BE49-F238E27FC236}">
                    <a16:creationId xmlns:a16="http://schemas.microsoft.com/office/drawing/2014/main" id="{BD74FD13-E6E1-06F3-7064-624DD136B4F4}"/>
                  </a:ext>
                </a:extLst>
              </p:cNvPr>
              <p:cNvSpPr/>
              <p:nvPr/>
            </p:nvSpPr>
            <p:spPr>
              <a:xfrm>
                <a:off x="7606120" y="3430395"/>
                <a:ext cx="777958" cy="291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28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9" name="Triangle">
                <a:extLst>
                  <a:ext uri="{FF2B5EF4-FFF2-40B4-BE49-F238E27FC236}">
                    <a16:creationId xmlns:a16="http://schemas.microsoft.com/office/drawing/2014/main" id="{BD638B1E-EB85-23E7-D5CD-325883432A45}"/>
                  </a:ext>
                </a:extLst>
              </p:cNvPr>
              <p:cNvSpPr/>
              <p:nvPr/>
            </p:nvSpPr>
            <p:spPr>
              <a:xfrm>
                <a:off x="5800566" y="4937446"/>
                <a:ext cx="291525" cy="777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826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10" name="Triangle">
                <a:extLst>
                  <a:ext uri="{FF2B5EF4-FFF2-40B4-BE49-F238E27FC236}">
                    <a16:creationId xmlns:a16="http://schemas.microsoft.com/office/drawing/2014/main" id="{09223E2E-8163-70EE-F92C-F0994EA421BB}"/>
                  </a:ext>
                </a:extLst>
              </p:cNvPr>
              <p:cNvSpPr/>
              <p:nvPr/>
            </p:nvSpPr>
            <p:spPr>
              <a:xfrm>
                <a:off x="3807922" y="3139987"/>
                <a:ext cx="778517" cy="291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3326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3734A8E7-620E-B55C-CB73-CFF1E867FB47}"/>
                  </a:ext>
                </a:extLst>
              </p:cNvPr>
              <p:cNvSpPr/>
              <p:nvPr/>
            </p:nvSpPr>
            <p:spPr>
              <a:xfrm>
                <a:off x="6092091" y="3430395"/>
                <a:ext cx="1898821" cy="2286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43" y="0"/>
                    </a:moveTo>
                    <a:lnTo>
                      <a:pt x="17159" y="0"/>
                    </a:lnTo>
                    <a:cubicBezTo>
                      <a:pt x="17159" y="121"/>
                      <a:pt x="17159" y="248"/>
                      <a:pt x="17153" y="369"/>
                    </a:cubicBezTo>
                    <a:cubicBezTo>
                      <a:pt x="16918" y="8065"/>
                      <a:pt x="9332" y="14247"/>
                      <a:pt x="6" y="14252"/>
                    </a:cubicBezTo>
                    <a:cubicBezTo>
                      <a:pt x="6" y="14252"/>
                      <a:pt x="0" y="14252"/>
                      <a:pt x="0" y="14252"/>
                    </a:cubicBezTo>
                    <a:lnTo>
                      <a:pt x="0" y="17538"/>
                    </a:lnTo>
                    <a:cubicBezTo>
                      <a:pt x="13" y="17538"/>
                      <a:pt x="19" y="17544"/>
                      <a:pt x="32" y="17544"/>
                    </a:cubicBezTo>
                    <a:cubicBezTo>
                      <a:pt x="19" y="17544"/>
                      <a:pt x="13" y="17549"/>
                      <a:pt x="0" y="17549"/>
                    </a:cubicBezTo>
                    <a:lnTo>
                      <a:pt x="0" y="21600"/>
                    </a:lnTo>
                    <a:cubicBezTo>
                      <a:pt x="6" y="21600"/>
                      <a:pt x="6" y="21600"/>
                      <a:pt x="13" y="21600"/>
                    </a:cubicBezTo>
                    <a:cubicBezTo>
                      <a:pt x="7064" y="21600"/>
                      <a:pt x="13328" y="18794"/>
                      <a:pt x="17267" y="14447"/>
                    </a:cubicBezTo>
                    <a:cubicBezTo>
                      <a:pt x="19986" y="11451"/>
                      <a:pt x="21600" y="7717"/>
                      <a:pt x="21600" y="3676"/>
                    </a:cubicBezTo>
                    <a:cubicBezTo>
                      <a:pt x="21600" y="2416"/>
                      <a:pt x="21441" y="1187"/>
                      <a:pt x="21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BCC95346-8D6B-199C-2814-19122072C512}"/>
                  </a:ext>
                </a:extLst>
              </p:cNvPr>
              <p:cNvSpPr/>
              <p:nvPr/>
            </p:nvSpPr>
            <p:spPr>
              <a:xfrm>
                <a:off x="3807922" y="3430395"/>
                <a:ext cx="2286962" cy="1897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25" y="17169"/>
                    </a:moveTo>
                    <a:cubicBezTo>
                      <a:pt x="14432" y="16960"/>
                      <a:pt x="8825" y="11022"/>
                      <a:pt x="7601" y="3210"/>
                    </a:cubicBezTo>
                    <a:cubicBezTo>
                      <a:pt x="7469" y="2161"/>
                      <a:pt x="7406" y="1093"/>
                      <a:pt x="7406" y="0"/>
                    </a:cubicBezTo>
                    <a:lnTo>
                      <a:pt x="7353" y="0"/>
                    </a:lnTo>
                    <a:lnTo>
                      <a:pt x="4062" y="0"/>
                    </a:lnTo>
                    <a:lnTo>
                      <a:pt x="0" y="0"/>
                    </a:lnTo>
                    <a:cubicBezTo>
                      <a:pt x="0" y="7107"/>
                      <a:pt x="2848" y="13406"/>
                      <a:pt x="7242" y="17347"/>
                    </a:cubicBezTo>
                    <a:cubicBezTo>
                      <a:pt x="10228" y="20017"/>
                      <a:pt x="13920" y="21600"/>
                      <a:pt x="17924" y="21600"/>
                    </a:cubicBezTo>
                    <a:cubicBezTo>
                      <a:pt x="19184" y="21600"/>
                      <a:pt x="20413" y="21441"/>
                      <a:pt x="21600" y="21142"/>
                    </a:cubicBezTo>
                    <a:lnTo>
                      <a:pt x="21600" y="21130"/>
                    </a:lnTo>
                    <a:lnTo>
                      <a:pt x="21600" y="17176"/>
                    </a:lnTo>
                    <a:cubicBezTo>
                      <a:pt x="21473" y="17176"/>
                      <a:pt x="21352" y="17176"/>
                      <a:pt x="21225" y="17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13" name="Shape">
                <a:extLst>
                  <a:ext uri="{FF2B5EF4-FFF2-40B4-BE49-F238E27FC236}">
                    <a16:creationId xmlns:a16="http://schemas.microsoft.com/office/drawing/2014/main" id="{58599802-D000-8523-50FB-88C8032FD16A}"/>
                  </a:ext>
                </a:extLst>
              </p:cNvPr>
              <p:cNvSpPr/>
              <p:nvPr/>
            </p:nvSpPr>
            <p:spPr>
              <a:xfrm>
                <a:off x="6092091" y="1533956"/>
                <a:ext cx="2291987" cy="18982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05" y="4188"/>
                    </a:moveTo>
                    <a:cubicBezTo>
                      <a:pt x="11342" y="1557"/>
                      <a:pt x="7684" y="0"/>
                      <a:pt x="3721" y="0"/>
                    </a:cubicBezTo>
                    <a:cubicBezTo>
                      <a:pt x="2453" y="0"/>
                      <a:pt x="1221" y="159"/>
                      <a:pt x="26" y="464"/>
                    </a:cubicBezTo>
                    <a:cubicBezTo>
                      <a:pt x="16" y="464"/>
                      <a:pt x="11" y="470"/>
                      <a:pt x="0" y="470"/>
                    </a:cubicBezTo>
                    <a:lnTo>
                      <a:pt x="0" y="4429"/>
                    </a:lnTo>
                    <a:cubicBezTo>
                      <a:pt x="0" y="4429"/>
                      <a:pt x="5" y="4429"/>
                      <a:pt x="5" y="4429"/>
                    </a:cubicBezTo>
                    <a:cubicBezTo>
                      <a:pt x="7732" y="4429"/>
                      <a:pt x="14016" y="11877"/>
                      <a:pt x="14211" y="21155"/>
                    </a:cubicBezTo>
                    <a:cubicBezTo>
                      <a:pt x="14216" y="21301"/>
                      <a:pt x="14216" y="21447"/>
                      <a:pt x="14216" y="21600"/>
                    </a:cubicBezTo>
                    <a:lnTo>
                      <a:pt x="17516" y="21600"/>
                    </a:lnTo>
                    <a:lnTo>
                      <a:pt x="21600" y="21600"/>
                    </a:lnTo>
                    <a:cubicBezTo>
                      <a:pt x="21600" y="14451"/>
                      <a:pt x="18726" y="8121"/>
                      <a:pt x="14305" y="418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0D6B1C1D-171F-DEA9-6BEC-1343A16600A3}"/>
                  </a:ext>
                </a:extLst>
              </p:cNvPr>
              <p:cNvSpPr/>
              <p:nvPr/>
            </p:nvSpPr>
            <p:spPr>
              <a:xfrm>
                <a:off x="4198856" y="1145256"/>
                <a:ext cx="1896586" cy="2286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87" y="7205"/>
                    </a:moveTo>
                    <a:cubicBezTo>
                      <a:pt x="1596" y="10196"/>
                      <a:pt x="0" y="13904"/>
                      <a:pt x="0" y="17924"/>
                    </a:cubicBezTo>
                    <a:cubicBezTo>
                      <a:pt x="0" y="19184"/>
                      <a:pt x="159" y="20413"/>
                      <a:pt x="458" y="21600"/>
                    </a:cubicBezTo>
                    <a:lnTo>
                      <a:pt x="4420" y="21600"/>
                    </a:lnTo>
                    <a:lnTo>
                      <a:pt x="4484" y="21600"/>
                    </a:lnTo>
                    <a:cubicBezTo>
                      <a:pt x="4484" y="20698"/>
                      <a:pt x="4567" y="19807"/>
                      <a:pt x="4719" y="18936"/>
                    </a:cubicBezTo>
                    <a:cubicBezTo>
                      <a:pt x="6195" y="12459"/>
                      <a:pt x="12963" y="7527"/>
                      <a:pt x="21148" y="7353"/>
                    </a:cubicBezTo>
                    <a:cubicBezTo>
                      <a:pt x="21295" y="7348"/>
                      <a:pt x="21447" y="7348"/>
                      <a:pt x="21600" y="7348"/>
                    </a:cubicBezTo>
                    <a:lnTo>
                      <a:pt x="21600" y="4062"/>
                    </a:lnTo>
                    <a:lnTo>
                      <a:pt x="21600" y="4051"/>
                    </a:lnTo>
                    <a:lnTo>
                      <a:pt x="21600" y="0"/>
                    </a:lnTo>
                    <a:cubicBezTo>
                      <a:pt x="14514" y="5"/>
                      <a:pt x="8224" y="2838"/>
                      <a:pt x="4287" y="720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250"/>
              </a:p>
            </p:txBody>
          </p:sp>
        </p:grpSp>
        <p:sp>
          <p:nvSpPr>
            <p:cNvPr id="5" name="Circle">
              <a:extLst>
                <a:ext uri="{FF2B5EF4-FFF2-40B4-BE49-F238E27FC236}">
                  <a16:creationId xmlns:a16="http://schemas.microsoft.com/office/drawing/2014/main" id="{56E94BB7-17D6-FD02-9BBC-FF3260C108DF}"/>
                </a:ext>
              </a:extLst>
            </p:cNvPr>
            <p:cNvSpPr/>
            <p:nvPr/>
          </p:nvSpPr>
          <p:spPr>
            <a:xfrm>
              <a:off x="4564380" y="1897380"/>
              <a:ext cx="3063240" cy="3063240"/>
            </a:xfrm>
            <a:prstGeom prst="ellipse">
              <a:avLst/>
            </a:prstGeom>
            <a:solidFill>
              <a:schemeClr val="bg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FD16F843-7D89-23BC-BD62-4522B58598D5}"/>
                </a:ext>
              </a:extLst>
            </p:cNvPr>
            <p:cNvSpPr/>
            <p:nvPr/>
          </p:nvSpPr>
          <p:spPr>
            <a:xfrm>
              <a:off x="4744487" y="2077487"/>
              <a:ext cx="2703026" cy="2703026"/>
            </a:xfrm>
            <a:prstGeom prst="ellips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b="1" dirty="0"/>
                <a:t>IoT SECURITY</a:t>
              </a:r>
              <a:endParaRPr sz="2100" b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D74854-AF07-9C44-082D-7B1DA4BE2B85}"/>
              </a:ext>
            </a:extLst>
          </p:cNvPr>
          <p:cNvGrpSpPr/>
          <p:nvPr/>
        </p:nvGrpSpPr>
        <p:grpSpPr>
          <a:xfrm>
            <a:off x="763818" y="1813174"/>
            <a:ext cx="3247627" cy="1615827"/>
            <a:chOff x="332936" y="2532925"/>
            <a:chExt cx="2926080" cy="2154433"/>
          </a:xfrm>
        </p:grpSpPr>
        <p:sp>
          <p:nvSpPr>
            <p:cNvPr id="17" name="TextBox 33">
              <a:extLst>
                <a:ext uri="{FF2B5EF4-FFF2-40B4-BE49-F238E27FC236}">
                  <a16:creationId xmlns:a16="http://schemas.microsoft.com/office/drawing/2014/main" id="{91CE5D9E-B83B-98A5-CE6C-1A3381681E78}"/>
                </a:ext>
              </a:extLst>
            </p:cNvPr>
            <p:cNvSpPr txBox="1"/>
            <p:nvPr/>
          </p:nvSpPr>
          <p:spPr>
            <a:xfrm>
              <a:off x="332936" y="2532925"/>
              <a:ext cx="2926080" cy="553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b="1" noProof="1"/>
                <a:t>AI-Based Security</a:t>
              </a:r>
            </a:p>
          </p:txBody>
        </p: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1BD039DF-7023-5271-F6FC-1FE8AAFF479B}"/>
                </a:ext>
              </a:extLst>
            </p:cNvPr>
            <p:cNvSpPr txBox="1"/>
            <p:nvPr/>
          </p:nvSpPr>
          <p:spPr>
            <a:xfrm>
              <a:off x="332936" y="3086921"/>
              <a:ext cx="2926080" cy="160043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noProof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Behavior-based threat recognition, real-time anomaly detection, predictive threat forecasting, and automated responses.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ECDC38-3B20-CF80-0971-E0EB842DFE45}"/>
              </a:ext>
            </a:extLst>
          </p:cNvPr>
          <p:cNvGrpSpPr/>
          <p:nvPr/>
        </p:nvGrpSpPr>
        <p:grpSpPr>
          <a:xfrm>
            <a:off x="763818" y="3914040"/>
            <a:ext cx="3169609" cy="1660112"/>
            <a:chOff x="332936" y="2104546"/>
            <a:chExt cx="2926080" cy="2213484"/>
          </a:xfrm>
        </p:grpSpPr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892DEB83-48FE-4E4A-CB86-8940684E355E}"/>
                </a:ext>
              </a:extLst>
            </p:cNvPr>
            <p:cNvSpPr txBox="1"/>
            <p:nvPr/>
          </p:nvSpPr>
          <p:spPr>
            <a:xfrm>
              <a:off x="332936" y="2104546"/>
              <a:ext cx="2926080" cy="98488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b="1" noProof="1"/>
                <a:t>Quantum Computing</a:t>
              </a:r>
            </a:p>
          </p:txBody>
        </p:sp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31EF639B-740D-B7F4-5A0A-3ADFFD755E35}"/>
                </a:ext>
              </a:extLst>
            </p:cNvPr>
            <p:cNvSpPr txBox="1"/>
            <p:nvPr/>
          </p:nvSpPr>
          <p:spPr>
            <a:xfrm>
              <a:off x="332936" y="3086923"/>
              <a:ext cx="2926080" cy="123110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noProof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Quantum Key Distribution, post-quantum cryptography, and rapid complex data analysis.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71C6F6-840C-544A-7260-1B1BDFFCF317}"/>
              </a:ext>
            </a:extLst>
          </p:cNvPr>
          <p:cNvGrpSpPr/>
          <p:nvPr/>
        </p:nvGrpSpPr>
        <p:grpSpPr>
          <a:xfrm>
            <a:off x="8195512" y="1878847"/>
            <a:ext cx="3343817" cy="1616435"/>
            <a:chOff x="8921977" y="1246071"/>
            <a:chExt cx="2926080" cy="2649581"/>
          </a:xfrm>
        </p:grpSpPr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80E38116-064D-BD60-8F2F-32AC3326D604}"/>
                </a:ext>
              </a:extLst>
            </p:cNvPr>
            <p:cNvSpPr txBox="1"/>
            <p:nvPr/>
          </p:nvSpPr>
          <p:spPr>
            <a:xfrm>
              <a:off x="8921977" y="1246071"/>
              <a:ext cx="2926080" cy="68106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b="1" noProof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Edge Computing</a:t>
              </a:r>
            </a:p>
          </p:txBody>
        </p:sp>
        <p:sp>
          <p:nvSpPr>
            <p:cNvPr id="24" name="TextBox 31">
              <a:extLst>
                <a:ext uri="{FF2B5EF4-FFF2-40B4-BE49-F238E27FC236}">
                  <a16:creationId xmlns:a16="http://schemas.microsoft.com/office/drawing/2014/main" id="{B59968B7-5439-43CE-2643-1469BABEE0CB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196977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noProof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Localized data processing, real-time threat analysis, and decentralized processing.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0ED649-9431-944F-BF31-7698334B45E2}"/>
              </a:ext>
            </a:extLst>
          </p:cNvPr>
          <p:cNvGrpSpPr/>
          <p:nvPr/>
        </p:nvGrpSpPr>
        <p:grpSpPr>
          <a:xfrm>
            <a:off x="8467980" y="4216185"/>
            <a:ext cx="3109539" cy="1890944"/>
            <a:chOff x="8921977" y="1374393"/>
            <a:chExt cx="2926080" cy="2521258"/>
          </a:xfrm>
        </p:grpSpPr>
        <p:sp>
          <p:nvSpPr>
            <p:cNvPr id="26" name="TextBox 24">
              <a:extLst>
                <a:ext uri="{FF2B5EF4-FFF2-40B4-BE49-F238E27FC236}">
                  <a16:creationId xmlns:a16="http://schemas.microsoft.com/office/drawing/2014/main" id="{D907197F-DB9D-04C3-0BB2-85493FEF51F2}"/>
                </a:ext>
              </a:extLst>
            </p:cNvPr>
            <p:cNvSpPr txBox="1"/>
            <p:nvPr/>
          </p:nvSpPr>
          <p:spPr>
            <a:xfrm>
              <a:off x="8921977" y="1374393"/>
              <a:ext cx="2926080" cy="553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b="1" noProof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Collaboration</a:t>
              </a:r>
            </a:p>
          </p:txBody>
        </p:sp>
        <p:sp>
          <p:nvSpPr>
            <p:cNvPr id="27" name="TextBox 25">
              <a:extLst>
                <a:ext uri="{FF2B5EF4-FFF2-40B4-BE49-F238E27FC236}">
                  <a16:creationId xmlns:a16="http://schemas.microsoft.com/office/drawing/2014/main" id="{21164996-0A06-3D22-8DF5-A0F029D6D96C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196977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sz="105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noProof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Shared threat intelligence, unified security protocols, and joint research initiatives.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E364023-4EDF-2169-7AA2-D9DB019B62FE}"/>
              </a:ext>
            </a:extLst>
          </p:cNvPr>
          <p:cNvSpPr/>
          <p:nvPr/>
        </p:nvSpPr>
        <p:spPr>
          <a:xfrm>
            <a:off x="1640541" y="564775"/>
            <a:ext cx="8328212" cy="956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FEATURE/CHARACTERISTICS IDENTIFICATION</a:t>
            </a:r>
            <a:endParaRPr lang="en-I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49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868</Words>
  <Application>Microsoft Office PowerPoint</Application>
  <PresentationFormat>Widescreen</PresentationFormat>
  <Paragraphs>184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Agency FB</vt:lpstr>
      <vt:lpstr>Arial</vt:lpstr>
      <vt:lpstr>Book Antiqua</vt:lpstr>
      <vt:lpstr>Calibri</vt:lpstr>
      <vt:lpstr>Calibri Light</vt:lpstr>
      <vt:lpstr>Roboto</vt:lpstr>
      <vt:lpstr>Roboto Light</vt:lpstr>
      <vt:lpstr>Segoe UI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Nageswara reddy Kasu</dc:creator>
  <cp:lastModifiedBy>Sandeep kumar M</cp:lastModifiedBy>
  <cp:revision>12</cp:revision>
  <dcterms:created xsi:type="dcterms:W3CDTF">2023-08-25T17:03:29Z</dcterms:created>
  <dcterms:modified xsi:type="dcterms:W3CDTF">2023-10-11T19:13:55Z</dcterms:modified>
</cp:coreProperties>
</file>